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34" r:id="rId1"/>
  </p:sldMasterIdLst>
  <p:notesMasterIdLst>
    <p:notesMasterId r:id="rId22"/>
  </p:notesMasterIdLst>
  <p:handoutMasterIdLst>
    <p:handoutMasterId r:id="rId23"/>
  </p:handoutMasterIdLst>
  <p:sldIdLst>
    <p:sldId id="256" r:id="rId2"/>
    <p:sldId id="414" r:id="rId3"/>
    <p:sldId id="407" r:id="rId4"/>
    <p:sldId id="380" r:id="rId5"/>
    <p:sldId id="268" r:id="rId6"/>
    <p:sldId id="416" r:id="rId7"/>
    <p:sldId id="411" r:id="rId8"/>
    <p:sldId id="409" r:id="rId9"/>
    <p:sldId id="398" r:id="rId10"/>
    <p:sldId id="399" r:id="rId11"/>
    <p:sldId id="412" r:id="rId12"/>
    <p:sldId id="392" r:id="rId13"/>
    <p:sldId id="363" r:id="rId14"/>
    <p:sldId id="366" r:id="rId15"/>
    <p:sldId id="413" r:id="rId16"/>
    <p:sldId id="401" r:id="rId17"/>
    <p:sldId id="400" r:id="rId18"/>
    <p:sldId id="370" r:id="rId19"/>
    <p:sldId id="410" r:id="rId20"/>
    <p:sldId id="417" r:id="rId21"/>
  </p:sldIdLst>
  <p:sldSz cx="9144000" cy="6858000" type="screen4x3"/>
  <p:notesSz cx="6815138" cy="9942513"/>
  <p:defaultTextStyle>
    <a:defPPr>
      <a:defRPr lang="en-US"/>
    </a:defPPr>
    <a:lvl1pPr algn="l" rtl="0" fontAlgn="base">
      <a:spcBef>
        <a:spcPct val="0"/>
      </a:spcBef>
      <a:spcAft>
        <a:spcPct val="0"/>
      </a:spcAft>
      <a:defRPr kumimoji="1" sz="2400" kern="1200">
        <a:solidFill>
          <a:schemeClr val="tx1"/>
        </a:solidFill>
        <a:effectLst>
          <a:outerShdw blurRad="38100" dist="38100" dir="2700000" algn="tl">
            <a:srgbClr val="000000">
              <a:alpha val="43137"/>
            </a:srgbClr>
          </a:outerShdw>
        </a:effectLst>
        <a:latin typeface="Arial" charset="0"/>
        <a:ea typeface="ＭＳ Ｐゴシック" pitchFamily="-105" charset="-128"/>
        <a:cs typeface="+mn-cs"/>
      </a:defRPr>
    </a:lvl1pPr>
    <a:lvl2pPr marL="457200" algn="l" rtl="0" fontAlgn="base">
      <a:spcBef>
        <a:spcPct val="0"/>
      </a:spcBef>
      <a:spcAft>
        <a:spcPct val="0"/>
      </a:spcAft>
      <a:defRPr kumimoji="1" sz="2400" kern="1200">
        <a:solidFill>
          <a:schemeClr val="tx1"/>
        </a:solidFill>
        <a:effectLst>
          <a:outerShdw blurRad="38100" dist="38100" dir="2700000" algn="tl">
            <a:srgbClr val="000000">
              <a:alpha val="43137"/>
            </a:srgbClr>
          </a:outerShdw>
        </a:effectLst>
        <a:latin typeface="Arial" charset="0"/>
        <a:ea typeface="ＭＳ Ｐゴシック" pitchFamily="-105" charset="-128"/>
        <a:cs typeface="+mn-cs"/>
      </a:defRPr>
    </a:lvl2pPr>
    <a:lvl3pPr marL="914400" algn="l" rtl="0" fontAlgn="base">
      <a:spcBef>
        <a:spcPct val="0"/>
      </a:spcBef>
      <a:spcAft>
        <a:spcPct val="0"/>
      </a:spcAft>
      <a:defRPr kumimoji="1" sz="2400" kern="1200">
        <a:solidFill>
          <a:schemeClr val="tx1"/>
        </a:solidFill>
        <a:effectLst>
          <a:outerShdw blurRad="38100" dist="38100" dir="2700000" algn="tl">
            <a:srgbClr val="000000">
              <a:alpha val="43137"/>
            </a:srgbClr>
          </a:outerShdw>
        </a:effectLst>
        <a:latin typeface="Arial" charset="0"/>
        <a:ea typeface="ＭＳ Ｐゴシック" pitchFamily="-105" charset="-128"/>
        <a:cs typeface="+mn-cs"/>
      </a:defRPr>
    </a:lvl3pPr>
    <a:lvl4pPr marL="1371600" algn="l" rtl="0" fontAlgn="base">
      <a:spcBef>
        <a:spcPct val="0"/>
      </a:spcBef>
      <a:spcAft>
        <a:spcPct val="0"/>
      </a:spcAft>
      <a:defRPr kumimoji="1" sz="2400" kern="1200">
        <a:solidFill>
          <a:schemeClr val="tx1"/>
        </a:solidFill>
        <a:effectLst>
          <a:outerShdw blurRad="38100" dist="38100" dir="2700000" algn="tl">
            <a:srgbClr val="000000">
              <a:alpha val="43137"/>
            </a:srgbClr>
          </a:outerShdw>
        </a:effectLst>
        <a:latin typeface="Arial" charset="0"/>
        <a:ea typeface="ＭＳ Ｐゴシック" pitchFamily="-105" charset="-128"/>
        <a:cs typeface="+mn-cs"/>
      </a:defRPr>
    </a:lvl4pPr>
    <a:lvl5pPr marL="1828800" algn="l" rtl="0" fontAlgn="base">
      <a:spcBef>
        <a:spcPct val="0"/>
      </a:spcBef>
      <a:spcAft>
        <a:spcPct val="0"/>
      </a:spcAft>
      <a:defRPr kumimoji="1" sz="2400" kern="1200">
        <a:solidFill>
          <a:schemeClr val="tx1"/>
        </a:solidFill>
        <a:effectLst>
          <a:outerShdw blurRad="38100" dist="38100" dir="2700000" algn="tl">
            <a:srgbClr val="000000">
              <a:alpha val="43137"/>
            </a:srgbClr>
          </a:outerShdw>
        </a:effectLst>
        <a:latin typeface="Arial" charset="0"/>
        <a:ea typeface="ＭＳ Ｐゴシック" pitchFamily="-105" charset="-128"/>
        <a:cs typeface="+mn-cs"/>
      </a:defRPr>
    </a:lvl5pPr>
    <a:lvl6pPr marL="2286000" algn="l" defTabSz="914400" rtl="0" eaLnBrk="1" latinLnBrk="0" hangingPunct="1">
      <a:defRPr kumimoji="1" sz="2400" kern="1200">
        <a:solidFill>
          <a:schemeClr val="tx1"/>
        </a:solidFill>
        <a:effectLst>
          <a:outerShdw blurRad="38100" dist="38100" dir="2700000" algn="tl">
            <a:srgbClr val="000000">
              <a:alpha val="43137"/>
            </a:srgbClr>
          </a:outerShdw>
        </a:effectLst>
        <a:latin typeface="Arial" charset="0"/>
        <a:ea typeface="ＭＳ Ｐゴシック" pitchFamily="-105" charset="-128"/>
        <a:cs typeface="+mn-cs"/>
      </a:defRPr>
    </a:lvl6pPr>
    <a:lvl7pPr marL="2743200" algn="l" defTabSz="914400" rtl="0" eaLnBrk="1" latinLnBrk="0" hangingPunct="1">
      <a:defRPr kumimoji="1" sz="2400" kern="1200">
        <a:solidFill>
          <a:schemeClr val="tx1"/>
        </a:solidFill>
        <a:effectLst>
          <a:outerShdw blurRad="38100" dist="38100" dir="2700000" algn="tl">
            <a:srgbClr val="000000">
              <a:alpha val="43137"/>
            </a:srgbClr>
          </a:outerShdw>
        </a:effectLst>
        <a:latin typeface="Arial" charset="0"/>
        <a:ea typeface="ＭＳ Ｐゴシック" pitchFamily="-105" charset="-128"/>
        <a:cs typeface="+mn-cs"/>
      </a:defRPr>
    </a:lvl7pPr>
    <a:lvl8pPr marL="3200400" algn="l" defTabSz="914400" rtl="0" eaLnBrk="1" latinLnBrk="0" hangingPunct="1">
      <a:defRPr kumimoji="1" sz="2400" kern="1200">
        <a:solidFill>
          <a:schemeClr val="tx1"/>
        </a:solidFill>
        <a:effectLst>
          <a:outerShdw blurRad="38100" dist="38100" dir="2700000" algn="tl">
            <a:srgbClr val="000000">
              <a:alpha val="43137"/>
            </a:srgbClr>
          </a:outerShdw>
        </a:effectLst>
        <a:latin typeface="Arial" charset="0"/>
        <a:ea typeface="ＭＳ Ｐゴシック" pitchFamily="-105" charset="-128"/>
        <a:cs typeface="+mn-cs"/>
      </a:defRPr>
    </a:lvl8pPr>
    <a:lvl9pPr marL="3657600" algn="l" defTabSz="914400" rtl="0" eaLnBrk="1" latinLnBrk="0" hangingPunct="1">
      <a:defRPr kumimoji="1" sz="2400" kern="1200">
        <a:solidFill>
          <a:schemeClr val="tx1"/>
        </a:solidFill>
        <a:effectLst>
          <a:outerShdw blurRad="38100" dist="38100" dir="2700000" algn="tl">
            <a:srgbClr val="000000">
              <a:alpha val="43137"/>
            </a:srgbClr>
          </a:outerShdw>
        </a:effectLst>
        <a:latin typeface="Arial" charset="0"/>
        <a:ea typeface="ＭＳ Ｐゴシック" pitchFamily="-105"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9FF64"/>
    <a:srgbClr val="CC66FF"/>
    <a:srgbClr val="FF3300"/>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2" d="100"/>
          <a:sy n="82" d="100"/>
        </p:scale>
        <p:origin x="-804" y="18"/>
      </p:cViewPr>
      <p:guideLst>
        <p:guide orient="horz" pos="736"/>
        <p:guide pos="1089"/>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894761-2320-324A-AD54-7B5C9CD40175}" type="doc">
      <dgm:prSet loTypeId="urn:microsoft.com/office/officeart/2005/8/layout/hProcess9" loCatId="process" qsTypeId="urn:microsoft.com/office/officeart/2005/8/quickstyle/3D9" qsCatId="3D" csTypeId="urn:microsoft.com/office/officeart/2005/8/colors/accent1_2" csCatId="accent1" phldr="1"/>
      <dgm:spPr/>
    </dgm:pt>
    <dgm:pt modelId="{391EA094-E20D-4449-A5B0-406192566E24}">
      <dgm:prSet phldrT="[Texto]"/>
      <dgm:spPr>
        <a:solidFill>
          <a:srgbClr val="54638C"/>
        </a:solidFill>
      </dgm:spPr>
      <dgm:t>
        <a:bodyPr/>
        <a:lstStyle/>
        <a:p>
          <a:r>
            <a:rPr lang="es-ES_tradnl" i="1" dirty="0" smtClean="0">
              <a:latin typeface="Times New Roman"/>
              <a:cs typeface="Times New Roman"/>
            </a:rPr>
            <a:t>Qué</a:t>
          </a:r>
          <a:endParaRPr lang="es-ES_tradnl" i="1" dirty="0">
            <a:latin typeface="Times New Roman"/>
            <a:cs typeface="Times New Roman"/>
          </a:endParaRPr>
        </a:p>
      </dgm:t>
    </dgm:pt>
    <dgm:pt modelId="{2473EE6E-DFCD-EA42-8235-252982C2B254}" type="parTrans" cxnId="{FE79F0F1-7006-2D45-8797-5F9956BC0BE4}">
      <dgm:prSet/>
      <dgm:spPr/>
      <dgm:t>
        <a:bodyPr/>
        <a:lstStyle/>
        <a:p>
          <a:endParaRPr lang="es-ES_tradnl"/>
        </a:p>
      </dgm:t>
    </dgm:pt>
    <dgm:pt modelId="{11BA320C-1592-824E-AB8C-1463DE7D65B9}" type="sibTrans" cxnId="{FE79F0F1-7006-2D45-8797-5F9956BC0BE4}">
      <dgm:prSet/>
      <dgm:spPr/>
      <dgm:t>
        <a:bodyPr/>
        <a:lstStyle/>
        <a:p>
          <a:endParaRPr lang="es-ES_tradnl"/>
        </a:p>
      </dgm:t>
    </dgm:pt>
    <dgm:pt modelId="{7EEF1C6F-AA94-494D-8F61-B8C9E213E98D}">
      <dgm:prSet phldrT="[Texto]"/>
      <dgm:spPr>
        <a:solidFill>
          <a:srgbClr val="54638C"/>
        </a:solidFill>
      </dgm:spPr>
      <dgm:t>
        <a:bodyPr/>
        <a:lstStyle/>
        <a:p>
          <a:r>
            <a:rPr lang="es-ES_tradnl" i="1" dirty="0" smtClean="0">
              <a:latin typeface="Times New Roman"/>
              <a:cs typeface="Times New Roman"/>
            </a:rPr>
            <a:t>Cómo</a:t>
          </a:r>
          <a:endParaRPr lang="es-ES_tradnl" i="1" dirty="0">
            <a:latin typeface="Times New Roman"/>
            <a:cs typeface="Times New Roman"/>
          </a:endParaRPr>
        </a:p>
      </dgm:t>
    </dgm:pt>
    <dgm:pt modelId="{A8E206B7-BB47-4B43-8769-022BDE99E2F6}" type="parTrans" cxnId="{56151BDA-6866-2443-9C44-0894D03208FC}">
      <dgm:prSet/>
      <dgm:spPr/>
      <dgm:t>
        <a:bodyPr/>
        <a:lstStyle/>
        <a:p>
          <a:endParaRPr lang="es-ES_tradnl"/>
        </a:p>
      </dgm:t>
    </dgm:pt>
    <dgm:pt modelId="{F69D39E9-B771-5242-BAEE-22354A22B007}" type="sibTrans" cxnId="{56151BDA-6866-2443-9C44-0894D03208FC}">
      <dgm:prSet/>
      <dgm:spPr/>
      <dgm:t>
        <a:bodyPr/>
        <a:lstStyle/>
        <a:p>
          <a:endParaRPr lang="es-ES_tradnl"/>
        </a:p>
      </dgm:t>
    </dgm:pt>
    <dgm:pt modelId="{E1B0F836-7636-6D4E-B386-74FCF352C261}">
      <dgm:prSet phldrT="[Texto]" custT="1"/>
      <dgm:spPr>
        <a:solidFill>
          <a:srgbClr val="54638C"/>
        </a:solidFill>
      </dgm:spPr>
      <dgm:t>
        <a:bodyPr/>
        <a:lstStyle/>
        <a:p>
          <a:r>
            <a:rPr lang="es-ES_tradnl" sz="3500" i="1" dirty="0" smtClean="0">
              <a:latin typeface="Times New Roman"/>
              <a:cs typeface="Times New Roman"/>
            </a:rPr>
            <a:t>Para qué</a:t>
          </a:r>
          <a:endParaRPr lang="es-ES_tradnl" sz="3500" i="1" dirty="0">
            <a:latin typeface="Times New Roman"/>
            <a:cs typeface="Times New Roman"/>
          </a:endParaRPr>
        </a:p>
      </dgm:t>
    </dgm:pt>
    <dgm:pt modelId="{AFC9D440-4E45-CB4F-A5A5-B2C13F71E53A}" type="parTrans" cxnId="{83B68DC9-DFE6-DF4D-857E-75751E5ED082}">
      <dgm:prSet/>
      <dgm:spPr/>
      <dgm:t>
        <a:bodyPr/>
        <a:lstStyle/>
        <a:p>
          <a:endParaRPr lang="es-ES_tradnl"/>
        </a:p>
      </dgm:t>
    </dgm:pt>
    <dgm:pt modelId="{E7D78597-FB64-3744-A519-A25F74882E86}" type="sibTrans" cxnId="{83B68DC9-DFE6-DF4D-857E-75751E5ED082}">
      <dgm:prSet/>
      <dgm:spPr/>
      <dgm:t>
        <a:bodyPr/>
        <a:lstStyle/>
        <a:p>
          <a:endParaRPr lang="es-ES_tradnl"/>
        </a:p>
      </dgm:t>
    </dgm:pt>
    <dgm:pt modelId="{2AB6907B-621E-CD48-858C-EEC6F7DDB202}" type="pres">
      <dgm:prSet presAssocID="{2D894761-2320-324A-AD54-7B5C9CD40175}" presName="CompostProcess" presStyleCnt="0">
        <dgm:presLayoutVars>
          <dgm:dir/>
          <dgm:resizeHandles val="exact"/>
        </dgm:presLayoutVars>
      </dgm:prSet>
      <dgm:spPr/>
    </dgm:pt>
    <dgm:pt modelId="{60886322-DB11-A74C-90BA-84EADA6D4678}" type="pres">
      <dgm:prSet presAssocID="{2D894761-2320-324A-AD54-7B5C9CD40175}" presName="arrow" presStyleLbl="bgShp" presStyleIdx="0" presStyleCnt="1"/>
      <dgm:spPr>
        <a:solidFill>
          <a:schemeClr val="bg2">
            <a:lumMod val="40000"/>
            <a:lumOff val="60000"/>
          </a:schemeClr>
        </a:solidFill>
      </dgm:spPr>
    </dgm:pt>
    <dgm:pt modelId="{A5DC077C-AB5C-ED49-9B33-417D4514C666}" type="pres">
      <dgm:prSet presAssocID="{2D894761-2320-324A-AD54-7B5C9CD40175}" presName="linearProcess" presStyleCnt="0"/>
      <dgm:spPr/>
    </dgm:pt>
    <dgm:pt modelId="{D5DF2567-CC4D-434E-883C-9E6F4EC69541}" type="pres">
      <dgm:prSet presAssocID="{391EA094-E20D-4449-A5B0-406192566E24}" presName="textNode" presStyleLbl="node1" presStyleIdx="0" presStyleCnt="3">
        <dgm:presLayoutVars>
          <dgm:bulletEnabled val="1"/>
        </dgm:presLayoutVars>
      </dgm:prSet>
      <dgm:spPr/>
      <dgm:t>
        <a:bodyPr/>
        <a:lstStyle/>
        <a:p>
          <a:endParaRPr lang="es-ES_tradnl"/>
        </a:p>
      </dgm:t>
    </dgm:pt>
    <dgm:pt modelId="{D74F6E85-9959-3D4B-B63B-C261939F2E47}" type="pres">
      <dgm:prSet presAssocID="{11BA320C-1592-824E-AB8C-1463DE7D65B9}" presName="sibTrans" presStyleCnt="0"/>
      <dgm:spPr/>
    </dgm:pt>
    <dgm:pt modelId="{037447AC-EFBF-E948-A651-69A1F68E06D0}" type="pres">
      <dgm:prSet presAssocID="{7EEF1C6F-AA94-494D-8F61-B8C9E213E98D}" presName="textNode" presStyleLbl="node1" presStyleIdx="1" presStyleCnt="3">
        <dgm:presLayoutVars>
          <dgm:bulletEnabled val="1"/>
        </dgm:presLayoutVars>
      </dgm:prSet>
      <dgm:spPr/>
      <dgm:t>
        <a:bodyPr/>
        <a:lstStyle/>
        <a:p>
          <a:endParaRPr lang="es-ES_tradnl"/>
        </a:p>
      </dgm:t>
    </dgm:pt>
    <dgm:pt modelId="{778233CD-0377-424D-A800-432355B2EB57}" type="pres">
      <dgm:prSet presAssocID="{F69D39E9-B771-5242-BAEE-22354A22B007}" presName="sibTrans" presStyleCnt="0"/>
      <dgm:spPr/>
    </dgm:pt>
    <dgm:pt modelId="{1201D9CB-E5B7-6D47-9882-1389512C124F}" type="pres">
      <dgm:prSet presAssocID="{E1B0F836-7636-6D4E-B386-74FCF352C261}" presName="textNode" presStyleLbl="node1" presStyleIdx="2" presStyleCnt="3">
        <dgm:presLayoutVars>
          <dgm:bulletEnabled val="1"/>
        </dgm:presLayoutVars>
      </dgm:prSet>
      <dgm:spPr/>
      <dgm:t>
        <a:bodyPr/>
        <a:lstStyle/>
        <a:p>
          <a:endParaRPr lang="es-ES_tradnl"/>
        </a:p>
      </dgm:t>
    </dgm:pt>
  </dgm:ptLst>
  <dgm:cxnLst>
    <dgm:cxn modelId="{0EB94AA3-EA5D-4AC3-BB2B-462979358E38}" type="presOf" srcId="{E1B0F836-7636-6D4E-B386-74FCF352C261}" destId="{1201D9CB-E5B7-6D47-9882-1389512C124F}" srcOrd="0" destOrd="0" presId="urn:microsoft.com/office/officeart/2005/8/layout/hProcess9"/>
    <dgm:cxn modelId="{DE358D10-EF72-4DF2-BD5E-9DCB36667F36}" type="presOf" srcId="{391EA094-E20D-4449-A5B0-406192566E24}" destId="{D5DF2567-CC4D-434E-883C-9E6F4EC69541}" srcOrd="0" destOrd="0" presId="urn:microsoft.com/office/officeart/2005/8/layout/hProcess9"/>
    <dgm:cxn modelId="{56151BDA-6866-2443-9C44-0894D03208FC}" srcId="{2D894761-2320-324A-AD54-7B5C9CD40175}" destId="{7EEF1C6F-AA94-494D-8F61-B8C9E213E98D}" srcOrd="1" destOrd="0" parTransId="{A8E206B7-BB47-4B43-8769-022BDE99E2F6}" sibTransId="{F69D39E9-B771-5242-BAEE-22354A22B007}"/>
    <dgm:cxn modelId="{FE79F0F1-7006-2D45-8797-5F9956BC0BE4}" srcId="{2D894761-2320-324A-AD54-7B5C9CD40175}" destId="{391EA094-E20D-4449-A5B0-406192566E24}" srcOrd="0" destOrd="0" parTransId="{2473EE6E-DFCD-EA42-8235-252982C2B254}" sibTransId="{11BA320C-1592-824E-AB8C-1463DE7D65B9}"/>
    <dgm:cxn modelId="{5E495688-C2C6-4360-AA8B-0A3B96C0E1B4}" type="presOf" srcId="{2D894761-2320-324A-AD54-7B5C9CD40175}" destId="{2AB6907B-621E-CD48-858C-EEC6F7DDB202}" srcOrd="0" destOrd="0" presId="urn:microsoft.com/office/officeart/2005/8/layout/hProcess9"/>
    <dgm:cxn modelId="{DFC9301A-2D49-410E-9831-F50E5E8C614C}" type="presOf" srcId="{7EEF1C6F-AA94-494D-8F61-B8C9E213E98D}" destId="{037447AC-EFBF-E948-A651-69A1F68E06D0}" srcOrd="0" destOrd="0" presId="urn:microsoft.com/office/officeart/2005/8/layout/hProcess9"/>
    <dgm:cxn modelId="{83B68DC9-DFE6-DF4D-857E-75751E5ED082}" srcId="{2D894761-2320-324A-AD54-7B5C9CD40175}" destId="{E1B0F836-7636-6D4E-B386-74FCF352C261}" srcOrd="2" destOrd="0" parTransId="{AFC9D440-4E45-CB4F-A5A5-B2C13F71E53A}" sibTransId="{E7D78597-FB64-3744-A519-A25F74882E86}"/>
    <dgm:cxn modelId="{16FF8D25-A9EC-4A83-BF16-818EA4EB9DC3}" type="presParOf" srcId="{2AB6907B-621E-CD48-858C-EEC6F7DDB202}" destId="{60886322-DB11-A74C-90BA-84EADA6D4678}" srcOrd="0" destOrd="0" presId="urn:microsoft.com/office/officeart/2005/8/layout/hProcess9"/>
    <dgm:cxn modelId="{D5E3A6DA-633A-400C-9A89-D180150271B4}" type="presParOf" srcId="{2AB6907B-621E-CD48-858C-EEC6F7DDB202}" destId="{A5DC077C-AB5C-ED49-9B33-417D4514C666}" srcOrd="1" destOrd="0" presId="urn:microsoft.com/office/officeart/2005/8/layout/hProcess9"/>
    <dgm:cxn modelId="{C4AE66D4-5C4C-4088-A648-F061AA20FAC4}" type="presParOf" srcId="{A5DC077C-AB5C-ED49-9B33-417D4514C666}" destId="{D5DF2567-CC4D-434E-883C-9E6F4EC69541}" srcOrd="0" destOrd="0" presId="urn:microsoft.com/office/officeart/2005/8/layout/hProcess9"/>
    <dgm:cxn modelId="{5F0784F6-1DEC-424E-9ABE-EC5E5F4DC3D2}" type="presParOf" srcId="{A5DC077C-AB5C-ED49-9B33-417D4514C666}" destId="{D74F6E85-9959-3D4B-B63B-C261939F2E47}" srcOrd="1" destOrd="0" presId="urn:microsoft.com/office/officeart/2005/8/layout/hProcess9"/>
    <dgm:cxn modelId="{22F09E92-39AA-41DE-B39D-98A5FBD6A6FF}" type="presParOf" srcId="{A5DC077C-AB5C-ED49-9B33-417D4514C666}" destId="{037447AC-EFBF-E948-A651-69A1F68E06D0}" srcOrd="2" destOrd="0" presId="urn:microsoft.com/office/officeart/2005/8/layout/hProcess9"/>
    <dgm:cxn modelId="{41F413EF-7B24-4565-B4AB-2107D8E8DC5C}" type="presParOf" srcId="{A5DC077C-AB5C-ED49-9B33-417D4514C666}" destId="{778233CD-0377-424D-A800-432355B2EB57}" srcOrd="3" destOrd="0" presId="urn:microsoft.com/office/officeart/2005/8/layout/hProcess9"/>
    <dgm:cxn modelId="{1D092D3D-95F7-4964-84DA-A3FEC829904C}" type="presParOf" srcId="{A5DC077C-AB5C-ED49-9B33-417D4514C666}" destId="{1201D9CB-E5B7-6D47-9882-1389512C124F}"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52750" cy="498475"/>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kumimoji="0" sz="1200">
                <a:effectLst/>
                <a:latin typeface="Times New Roman" pitchFamily="-105" charset="0"/>
              </a:defRPr>
            </a:lvl1pPr>
          </a:lstStyle>
          <a:p>
            <a:pPr>
              <a:defRPr/>
            </a:pPr>
            <a:endParaRPr lang="es-ES"/>
          </a:p>
        </p:txBody>
      </p:sp>
      <p:sp>
        <p:nvSpPr>
          <p:cNvPr id="20483" name="Rectangle 3"/>
          <p:cNvSpPr>
            <a:spLocks noGrp="1" noChangeArrowheads="1"/>
          </p:cNvSpPr>
          <p:nvPr>
            <p:ph type="dt" sz="quarter" idx="1"/>
          </p:nvPr>
        </p:nvSpPr>
        <p:spPr bwMode="auto">
          <a:xfrm>
            <a:off x="3862388" y="0"/>
            <a:ext cx="2952750" cy="498475"/>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kumimoji="0" sz="1200">
                <a:effectLst/>
                <a:latin typeface="Times New Roman" pitchFamily="-105" charset="0"/>
              </a:defRPr>
            </a:lvl1pPr>
          </a:lstStyle>
          <a:p>
            <a:pPr>
              <a:defRPr/>
            </a:pPr>
            <a:endParaRPr lang="es-ES"/>
          </a:p>
        </p:txBody>
      </p:sp>
      <p:sp>
        <p:nvSpPr>
          <p:cNvPr id="20484" name="Rectangle 4"/>
          <p:cNvSpPr>
            <a:spLocks noGrp="1" noChangeArrowheads="1"/>
          </p:cNvSpPr>
          <p:nvPr>
            <p:ph type="ftr" sz="quarter" idx="2"/>
          </p:nvPr>
        </p:nvSpPr>
        <p:spPr bwMode="auto">
          <a:xfrm>
            <a:off x="0" y="9444038"/>
            <a:ext cx="2952750" cy="498475"/>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kumimoji="0" sz="1200">
                <a:effectLst/>
                <a:latin typeface="Times New Roman" pitchFamily="-105" charset="0"/>
              </a:defRPr>
            </a:lvl1pPr>
          </a:lstStyle>
          <a:p>
            <a:pPr>
              <a:defRPr/>
            </a:pPr>
            <a:endParaRPr lang="es-ES"/>
          </a:p>
        </p:txBody>
      </p:sp>
      <p:sp>
        <p:nvSpPr>
          <p:cNvPr id="20485" name="Rectangle 5"/>
          <p:cNvSpPr>
            <a:spLocks noGrp="1" noChangeArrowheads="1"/>
          </p:cNvSpPr>
          <p:nvPr>
            <p:ph type="sldNum" sz="quarter" idx="3"/>
          </p:nvPr>
        </p:nvSpPr>
        <p:spPr bwMode="auto">
          <a:xfrm>
            <a:off x="3862388" y="9444038"/>
            <a:ext cx="2952750" cy="498475"/>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kumimoji="0" sz="1200">
                <a:effectLst/>
                <a:latin typeface="Times New Roman" pitchFamily="-105" charset="0"/>
              </a:defRPr>
            </a:lvl1pPr>
          </a:lstStyle>
          <a:p>
            <a:pPr>
              <a:defRPr/>
            </a:pPr>
            <a:fld id="{A3922EE7-68CA-4F3B-9CB7-FC398DEA171F}" type="slidenum">
              <a:rPr lang="es-ES"/>
              <a:pPr>
                <a:defRPr/>
              </a:pPr>
              <a:t>‹#›</a:t>
            </a:fld>
            <a:endParaRPr lang="es-ES"/>
          </a:p>
        </p:txBody>
      </p:sp>
    </p:spTree>
    <p:extLst>
      <p:ext uri="{BB962C8B-B14F-4D97-AF65-F5344CB8AC3E}">
        <p14:creationId xmlns:p14="http://schemas.microsoft.com/office/powerpoint/2010/main" val="4116264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52750" cy="498475"/>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kumimoji="0" sz="1200">
                <a:effectLst/>
                <a:latin typeface="Times New Roman" pitchFamily="-105" charset="0"/>
              </a:defRPr>
            </a:lvl1pPr>
          </a:lstStyle>
          <a:p>
            <a:pPr>
              <a:defRPr/>
            </a:pPr>
            <a:endParaRPr lang="es-ES"/>
          </a:p>
        </p:txBody>
      </p:sp>
      <p:sp>
        <p:nvSpPr>
          <p:cNvPr id="29699" name="Rectangle 3"/>
          <p:cNvSpPr>
            <a:spLocks noGrp="1" noRot="1" noChangeAspect="1" noChangeArrowheads="1"/>
          </p:cNvSpPr>
          <p:nvPr>
            <p:ph type="sldImg" idx="2"/>
          </p:nvPr>
        </p:nvSpPr>
        <p:spPr bwMode="auto">
          <a:xfrm>
            <a:off x="922338" y="744538"/>
            <a:ext cx="4972050" cy="37290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2" name="Rectangle 4"/>
          <p:cNvSpPr>
            <a:spLocks noGrp="1" noChangeArrowheads="1"/>
          </p:cNvSpPr>
          <p:nvPr>
            <p:ph type="body" sz="quarter" idx="3"/>
          </p:nvPr>
        </p:nvSpPr>
        <p:spPr bwMode="auto">
          <a:xfrm>
            <a:off x="908050" y="4722813"/>
            <a:ext cx="4999038" cy="4475162"/>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2053" name="Rectangle 5"/>
          <p:cNvSpPr>
            <a:spLocks noGrp="1" noChangeArrowheads="1"/>
          </p:cNvSpPr>
          <p:nvPr>
            <p:ph type="dt" idx="1"/>
          </p:nvPr>
        </p:nvSpPr>
        <p:spPr bwMode="auto">
          <a:xfrm>
            <a:off x="3862388" y="0"/>
            <a:ext cx="2952750" cy="498475"/>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kumimoji="0" sz="1200">
                <a:effectLst/>
                <a:latin typeface="Times New Roman" pitchFamily="-105" charset="0"/>
              </a:defRPr>
            </a:lvl1pPr>
          </a:lstStyle>
          <a:p>
            <a:pPr>
              <a:defRPr/>
            </a:pPr>
            <a:endParaRPr lang="es-ES"/>
          </a:p>
        </p:txBody>
      </p:sp>
      <p:sp>
        <p:nvSpPr>
          <p:cNvPr id="2054" name="Rectangle 6"/>
          <p:cNvSpPr>
            <a:spLocks noGrp="1" noChangeArrowheads="1"/>
          </p:cNvSpPr>
          <p:nvPr>
            <p:ph type="ftr" sz="quarter" idx="4"/>
          </p:nvPr>
        </p:nvSpPr>
        <p:spPr bwMode="auto">
          <a:xfrm>
            <a:off x="0" y="9444038"/>
            <a:ext cx="2952750" cy="498475"/>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kumimoji="0" sz="1200">
                <a:effectLst/>
                <a:latin typeface="Times New Roman" pitchFamily="-105" charset="0"/>
              </a:defRPr>
            </a:lvl1pPr>
          </a:lstStyle>
          <a:p>
            <a:pPr>
              <a:defRPr/>
            </a:pPr>
            <a:endParaRPr lang="es-ES"/>
          </a:p>
        </p:txBody>
      </p:sp>
      <p:sp>
        <p:nvSpPr>
          <p:cNvPr id="2055" name="Rectangle 7"/>
          <p:cNvSpPr>
            <a:spLocks noGrp="1" noChangeArrowheads="1"/>
          </p:cNvSpPr>
          <p:nvPr>
            <p:ph type="sldNum" sz="quarter" idx="5"/>
          </p:nvPr>
        </p:nvSpPr>
        <p:spPr bwMode="auto">
          <a:xfrm>
            <a:off x="3862388" y="9444038"/>
            <a:ext cx="2952750" cy="498475"/>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kumimoji="0" sz="1200">
                <a:effectLst/>
                <a:latin typeface="Times New Roman" pitchFamily="-105" charset="0"/>
              </a:defRPr>
            </a:lvl1pPr>
          </a:lstStyle>
          <a:p>
            <a:pPr>
              <a:defRPr/>
            </a:pPr>
            <a:fld id="{6E4611ED-16D6-4679-BCE2-44183E2CBC83}" type="slidenum">
              <a:rPr lang="es-ES"/>
              <a:pPr>
                <a:defRPr/>
              </a:pPr>
              <a:t>‹#›</a:t>
            </a:fld>
            <a:endParaRPr lang="es-ES"/>
          </a:p>
        </p:txBody>
      </p:sp>
    </p:spTree>
    <p:extLst>
      <p:ext uri="{BB962C8B-B14F-4D97-AF65-F5344CB8AC3E}">
        <p14:creationId xmlns:p14="http://schemas.microsoft.com/office/powerpoint/2010/main" val="32595690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ゴシック" pitchFamily="-65"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ゴシック" pitchFamily="-65"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ゴシック" pitchFamily="-65"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ゴシック" pitchFamily="-6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kumimoji="1" sz="2400">
                <a:solidFill>
                  <a:schemeClr val="tx1"/>
                </a:solidFill>
                <a:latin typeface="Arial" charset="0"/>
                <a:ea typeface="ＭＳ Ｐゴシック" pitchFamily="-105" charset="-128"/>
              </a:defRPr>
            </a:lvl1pPr>
            <a:lvl2pPr marL="742950" indent="-285750" eaLnBrk="0" hangingPunct="0">
              <a:defRPr kumimoji="1" sz="2400">
                <a:solidFill>
                  <a:schemeClr val="tx1"/>
                </a:solidFill>
                <a:latin typeface="Arial" charset="0"/>
                <a:ea typeface="ＭＳ Ｐゴシック" pitchFamily="-105" charset="-128"/>
              </a:defRPr>
            </a:lvl2pPr>
            <a:lvl3pPr marL="1143000" indent="-228600" eaLnBrk="0" hangingPunct="0">
              <a:defRPr kumimoji="1" sz="2400">
                <a:solidFill>
                  <a:schemeClr val="tx1"/>
                </a:solidFill>
                <a:latin typeface="Arial" charset="0"/>
                <a:ea typeface="ＭＳ Ｐゴシック" pitchFamily="-105" charset="-128"/>
              </a:defRPr>
            </a:lvl3pPr>
            <a:lvl4pPr marL="1600200" indent="-228600" eaLnBrk="0" hangingPunct="0">
              <a:defRPr kumimoji="1" sz="2400">
                <a:solidFill>
                  <a:schemeClr val="tx1"/>
                </a:solidFill>
                <a:latin typeface="Arial" charset="0"/>
                <a:ea typeface="ＭＳ Ｐゴシック" pitchFamily="-105" charset="-128"/>
              </a:defRPr>
            </a:lvl4pPr>
            <a:lvl5pPr marL="2057400" indent="-228600" eaLnBrk="0" hangingPunct="0">
              <a:defRPr kumimoji="1" sz="2400">
                <a:solidFill>
                  <a:schemeClr val="tx1"/>
                </a:solidFill>
                <a:latin typeface="Arial" charset="0"/>
                <a:ea typeface="ＭＳ Ｐゴシック" pitchFamily="-105"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pitchFamily="-105"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pitchFamily="-105"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pitchFamily="-105"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pitchFamily="-105" charset="-128"/>
              </a:defRPr>
            </a:lvl9pPr>
          </a:lstStyle>
          <a:p>
            <a:fld id="{04BC9338-CC33-40A9-AAEF-DBFF4EFB612C}" type="slidenum">
              <a:rPr kumimoji="0" lang="es-ES" sz="1200" smtClean="0">
                <a:latin typeface="Times New Roman" pitchFamily="-105" charset="0"/>
              </a:rPr>
              <a:pPr/>
              <a:t>1</a:t>
            </a:fld>
            <a:endParaRPr kumimoji="0" lang="es-ES" sz="1200" smtClean="0">
              <a:latin typeface="Times New Roman" pitchFamily="-105" charset="0"/>
            </a:endParaRPr>
          </a:p>
        </p:txBody>
      </p:sp>
      <p:sp>
        <p:nvSpPr>
          <p:cNvPr id="30723" name="Rectangle 2050"/>
          <p:cNvSpPr>
            <a:spLocks noGrp="1" noRot="1" noChangeAspect="1" noChangeArrowheads="1" noTextEdit="1"/>
          </p:cNvSpPr>
          <p:nvPr>
            <p:ph type="sldImg"/>
          </p:nvPr>
        </p:nvSpPr>
        <p:spPr>
          <a:ln/>
        </p:spPr>
      </p:sp>
      <p:sp>
        <p:nvSpPr>
          <p:cNvPr id="30724"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s-ES" smtClean="0">
              <a:latin typeface="Times New Roman" pitchFamily="-105"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kumimoji="1" sz="2400">
                <a:solidFill>
                  <a:schemeClr val="tx1"/>
                </a:solidFill>
                <a:latin typeface="Arial" charset="0"/>
                <a:ea typeface="ＭＳ Ｐゴシック" pitchFamily="-105" charset="-128"/>
              </a:defRPr>
            </a:lvl1pPr>
            <a:lvl2pPr marL="742950" indent="-285750" eaLnBrk="0" hangingPunct="0">
              <a:defRPr kumimoji="1" sz="2400">
                <a:solidFill>
                  <a:schemeClr val="tx1"/>
                </a:solidFill>
                <a:latin typeface="Arial" charset="0"/>
                <a:ea typeface="ＭＳ Ｐゴシック" pitchFamily="-105" charset="-128"/>
              </a:defRPr>
            </a:lvl2pPr>
            <a:lvl3pPr marL="1143000" indent="-228600" eaLnBrk="0" hangingPunct="0">
              <a:defRPr kumimoji="1" sz="2400">
                <a:solidFill>
                  <a:schemeClr val="tx1"/>
                </a:solidFill>
                <a:latin typeface="Arial" charset="0"/>
                <a:ea typeface="ＭＳ Ｐゴシック" pitchFamily="-105" charset="-128"/>
              </a:defRPr>
            </a:lvl3pPr>
            <a:lvl4pPr marL="1600200" indent="-228600" eaLnBrk="0" hangingPunct="0">
              <a:defRPr kumimoji="1" sz="2400">
                <a:solidFill>
                  <a:schemeClr val="tx1"/>
                </a:solidFill>
                <a:latin typeface="Arial" charset="0"/>
                <a:ea typeface="ＭＳ Ｐゴシック" pitchFamily="-105" charset="-128"/>
              </a:defRPr>
            </a:lvl4pPr>
            <a:lvl5pPr marL="2057400" indent="-228600" eaLnBrk="0" hangingPunct="0">
              <a:defRPr kumimoji="1" sz="2400">
                <a:solidFill>
                  <a:schemeClr val="tx1"/>
                </a:solidFill>
                <a:latin typeface="Arial" charset="0"/>
                <a:ea typeface="ＭＳ Ｐゴシック" pitchFamily="-105"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pitchFamily="-105"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pitchFamily="-105"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pitchFamily="-105"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pitchFamily="-105" charset="-128"/>
              </a:defRPr>
            </a:lvl9pPr>
          </a:lstStyle>
          <a:p>
            <a:fld id="{5102B9CC-0499-4A93-B890-9FA99E8C4321}" type="slidenum">
              <a:rPr kumimoji="0" lang="es-ES" sz="1200" smtClean="0">
                <a:latin typeface="Times New Roman" pitchFamily="-105" charset="0"/>
              </a:rPr>
              <a:pPr/>
              <a:t>15</a:t>
            </a:fld>
            <a:endParaRPr kumimoji="0" lang="es-ES" sz="1200" smtClean="0">
              <a:latin typeface="Times New Roman" pitchFamily="-105" charset="0"/>
            </a:endParaRPr>
          </a:p>
        </p:txBody>
      </p:sp>
      <p:sp>
        <p:nvSpPr>
          <p:cNvPr id="39939" name="Rectangle 7"/>
          <p:cNvSpPr txBox="1">
            <a:spLocks noGrp="1" noChangeArrowheads="1"/>
          </p:cNvSpPr>
          <p:nvPr/>
        </p:nvSpPr>
        <p:spPr bwMode="auto">
          <a:xfrm>
            <a:off x="3862388" y="9444038"/>
            <a:ext cx="295275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b"/>
          <a:lstStyle>
            <a:lvl1pPr eaLnBrk="0" hangingPunct="0">
              <a:defRPr kumimoji="1" sz="2400">
                <a:solidFill>
                  <a:schemeClr val="tx1"/>
                </a:solidFill>
                <a:latin typeface="Arial" charset="0"/>
                <a:ea typeface="ＭＳ Ｐゴシック" pitchFamily="-105" charset="-128"/>
              </a:defRPr>
            </a:lvl1pPr>
            <a:lvl2pPr marL="742950" indent="-285750" eaLnBrk="0" hangingPunct="0">
              <a:defRPr kumimoji="1" sz="2400">
                <a:solidFill>
                  <a:schemeClr val="tx1"/>
                </a:solidFill>
                <a:latin typeface="Arial" charset="0"/>
                <a:ea typeface="ＭＳ Ｐゴシック" pitchFamily="-105" charset="-128"/>
              </a:defRPr>
            </a:lvl2pPr>
            <a:lvl3pPr marL="1143000" indent="-228600" eaLnBrk="0" hangingPunct="0">
              <a:defRPr kumimoji="1" sz="2400">
                <a:solidFill>
                  <a:schemeClr val="tx1"/>
                </a:solidFill>
                <a:latin typeface="Arial" charset="0"/>
                <a:ea typeface="ＭＳ Ｐゴシック" pitchFamily="-105" charset="-128"/>
              </a:defRPr>
            </a:lvl3pPr>
            <a:lvl4pPr marL="1600200" indent="-228600" eaLnBrk="0" hangingPunct="0">
              <a:defRPr kumimoji="1" sz="2400">
                <a:solidFill>
                  <a:schemeClr val="tx1"/>
                </a:solidFill>
                <a:latin typeface="Arial" charset="0"/>
                <a:ea typeface="ＭＳ Ｐゴシック" pitchFamily="-105" charset="-128"/>
              </a:defRPr>
            </a:lvl4pPr>
            <a:lvl5pPr marL="2057400" indent="-228600" eaLnBrk="0" hangingPunct="0">
              <a:defRPr kumimoji="1" sz="2400">
                <a:solidFill>
                  <a:schemeClr val="tx1"/>
                </a:solidFill>
                <a:latin typeface="Arial" charset="0"/>
                <a:ea typeface="ＭＳ Ｐゴシック" pitchFamily="-105"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pitchFamily="-105"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pitchFamily="-105"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pitchFamily="-105"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pitchFamily="-105" charset="-128"/>
              </a:defRPr>
            </a:lvl9pPr>
          </a:lstStyle>
          <a:p>
            <a:pPr algn="r"/>
            <a:fld id="{00577825-D46F-4FF9-8610-574AA8683249}" type="slidenum">
              <a:rPr kumimoji="0" lang="es-ES" sz="1200">
                <a:effectLst/>
                <a:latin typeface="Times New Roman" pitchFamily="-105" charset="0"/>
              </a:rPr>
              <a:pPr algn="r"/>
              <a:t>15</a:t>
            </a:fld>
            <a:endParaRPr kumimoji="0" lang="es-ES" sz="1200">
              <a:effectLst/>
              <a:latin typeface="Times New Roman" pitchFamily="-105" charset="0"/>
            </a:endParaRPr>
          </a:p>
        </p:txBody>
      </p:sp>
      <p:sp>
        <p:nvSpPr>
          <p:cNvPr id="39940" name="Rectangle 2"/>
          <p:cNvSpPr>
            <a:spLocks noGrp="1" noRot="1" noChangeAspect="1" noChangeArrowheads="1" noTextEdit="1"/>
          </p:cNvSpPr>
          <p:nvPr>
            <p:ph type="sldImg"/>
          </p:nvPr>
        </p:nvSpPr>
        <p:spPr>
          <a:xfrm>
            <a:off x="925513" y="746125"/>
            <a:ext cx="4967287" cy="3725863"/>
          </a:xfrm>
          <a:ln w="12700" cap="flat"/>
        </p:spPr>
      </p:sp>
      <p:sp>
        <p:nvSpPr>
          <p:cNvPr id="3994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lIns="92075" tIns="46038" rIns="92075" bIns="46038"/>
          <a:lstStyle/>
          <a:p>
            <a:pPr eaLnBrk="1" hangingPunct="1"/>
            <a:endParaRPr lang="es-ES" smtClean="0">
              <a:latin typeface="Times New Roman" pitchFamily="-105"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kumimoji="1" sz="2400">
                <a:solidFill>
                  <a:schemeClr val="tx1"/>
                </a:solidFill>
                <a:latin typeface="Arial" charset="0"/>
                <a:ea typeface="ＭＳ Ｐゴシック" pitchFamily="-105" charset="-128"/>
              </a:defRPr>
            </a:lvl1pPr>
            <a:lvl2pPr marL="742950" indent="-285750" eaLnBrk="0" hangingPunct="0">
              <a:defRPr kumimoji="1" sz="2400">
                <a:solidFill>
                  <a:schemeClr val="tx1"/>
                </a:solidFill>
                <a:latin typeface="Arial" charset="0"/>
                <a:ea typeface="ＭＳ Ｐゴシック" pitchFamily="-105" charset="-128"/>
              </a:defRPr>
            </a:lvl2pPr>
            <a:lvl3pPr marL="1143000" indent="-228600" eaLnBrk="0" hangingPunct="0">
              <a:defRPr kumimoji="1" sz="2400">
                <a:solidFill>
                  <a:schemeClr val="tx1"/>
                </a:solidFill>
                <a:latin typeface="Arial" charset="0"/>
                <a:ea typeface="ＭＳ Ｐゴシック" pitchFamily="-105" charset="-128"/>
              </a:defRPr>
            </a:lvl3pPr>
            <a:lvl4pPr marL="1600200" indent="-228600" eaLnBrk="0" hangingPunct="0">
              <a:defRPr kumimoji="1" sz="2400">
                <a:solidFill>
                  <a:schemeClr val="tx1"/>
                </a:solidFill>
                <a:latin typeface="Arial" charset="0"/>
                <a:ea typeface="ＭＳ Ｐゴシック" pitchFamily="-105" charset="-128"/>
              </a:defRPr>
            </a:lvl4pPr>
            <a:lvl5pPr marL="2057400" indent="-228600" eaLnBrk="0" hangingPunct="0">
              <a:defRPr kumimoji="1" sz="2400">
                <a:solidFill>
                  <a:schemeClr val="tx1"/>
                </a:solidFill>
                <a:latin typeface="Arial" charset="0"/>
                <a:ea typeface="ＭＳ Ｐゴシック" pitchFamily="-105"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pitchFamily="-105"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pitchFamily="-105"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pitchFamily="-105"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pitchFamily="-105" charset="-128"/>
              </a:defRPr>
            </a:lvl9pPr>
          </a:lstStyle>
          <a:p>
            <a:fld id="{7EFE8EB9-F7F4-4E69-8CF7-05222F3BB06C}" type="slidenum">
              <a:rPr kumimoji="0" lang="es-ES" sz="1200" smtClean="0">
                <a:latin typeface="Times New Roman" pitchFamily="-105" charset="0"/>
              </a:rPr>
              <a:pPr/>
              <a:t>16</a:t>
            </a:fld>
            <a:endParaRPr kumimoji="0" lang="es-ES" sz="1200" smtClean="0">
              <a:latin typeface="Times New Roman" pitchFamily="-105" charset="0"/>
            </a:endParaRPr>
          </a:p>
        </p:txBody>
      </p:sp>
      <p:sp>
        <p:nvSpPr>
          <p:cNvPr id="40963" name="Rectangle 7"/>
          <p:cNvSpPr txBox="1">
            <a:spLocks noGrp="1" noChangeArrowheads="1"/>
          </p:cNvSpPr>
          <p:nvPr/>
        </p:nvSpPr>
        <p:spPr bwMode="auto">
          <a:xfrm>
            <a:off x="3862388" y="9444038"/>
            <a:ext cx="295275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b"/>
          <a:lstStyle>
            <a:lvl1pPr eaLnBrk="0" hangingPunct="0">
              <a:defRPr kumimoji="1" sz="2400">
                <a:solidFill>
                  <a:schemeClr val="tx1"/>
                </a:solidFill>
                <a:latin typeface="Arial" charset="0"/>
                <a:ea typeface="ＭＳ Ｐゴシック" pitchFamily="-105" charset="-128"/>
              </a:defRPr>
            </a:lvl1pPr>
            <a:lvl2pPr marL="742950" indent="-285750" eaLnBrk="0" hangingPunct="0">
              <a:defRPr kumimoji="1" sz="2400">
                <a:solidFill>
                  <a:schemeClr val="tx1"/>
                </a:solidFill>
                <a:latin typeface="Arial" charset="0"/>
                <a:ea typeface="ＭＳ Ｐゴシック" pitchFamily="-105" charset="-128"/>
              </a:defRPr>
            </a:lvl2pPr>
            <a:lvl3pPr marL="1143000" indent="-228600" eaLnBrk="0" hangingPunct="0">
              <a:defRPr kumimoji="1" sz="2400">
                <a:solidFill>
                  <a:schemeClr val="tx1"/>
                </a:solidFill>
                <a:latin typeface="Arial" charset="0"/>
                <a:ea typeface="ＭＳ Ｐゴシック" pitchFamily="-105" charset="-128"/>
              </a:defRPr>
            </a:lvl3pPr>
            <a:lvl4pPr marL="1600200" indent="-228600" eaLnBrk="0" hangingPunct="0">
              <a:defRPr kumimoji="1" sz="2400">
                <a:solidFill>
                  <a:schemeClr val="tx1"/>
                </a:solidFill>
                <a:latin typeface="Arial" charset="0"/>
                <a:ea typeface="ＭＳ Ｐゴシック" pitchFamily="-105" charset="-128"/>
              </a:defRPr>
            </a:lvl4pPr>
            <a:lvl5pPr marL="2057400" indent="-228600" eaLnBrk="0" hangingPunct="0">
              <a:defRPr kumimoji="1" sz="2400">
                <a:solidFill>
                  <a:schemeClr val="tx1"/>
                </a:solidFill>
                <a:latin typeface="Arial" charset="0"/>
                <a:ea typeface="ＭＳ Ｐゴシック" pitchFamily="-105"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pitchFamily="-105"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pitchFamily="-105"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pitchFamily="-105"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pitchFamily="-105" charset="-128"/>
              </a:defRPr>
            </a:lvl9pPr>
          </a:lstStyle>
          <a:p>
            <a:pPr algn="r"/>
            <a:fld id="{CD6695BF-7057-43E7-9E00-13C0A8ED3B21}" type="slidenum">
              <a:rPr kumimoji="0" lang="es-ES" sz="1200">
                <a:effectLst/>
                <a:latin typeface="Times New Roman" pitchFamily="-105" charset="0"/>
              </a:rPr>
              <a:pPr algn="r"/>
              <a:t>16</a:t>
            </a:fld>
            <a:endParaRPr kumimoji="0" lang="es-ES" sz="1200">
              <a:effectLst/>
              <a:latin typeface="Times New Roman" pitchFamily="-105" charset="0"/>
            </a:endParaRPr>
          </a:p>
        </p:txBody>
      </p:sp>
      <p:sp>
        <p:nvSpPr>
          <p:cNvPr id="40964" name="Rectangle 2"/>
          <p:cNvSpPr>
            <a:spLocks noGrp="1" noRot="1" noChangeAspect="1" noChangeArrowheads="1" noTextEdit="1"/>
          </p:cNvSpPr>
          <p:nvPr>
            <p:ph type="sldImg"/>
          </p:nvPr>
        </p:nvSpPr>
        <p:spPr>
          <a:xfrm>
            <a:off x="925513" y="746125"/>
            <a:ext cx="4967287" cy="3725863"/>
          </a:xfrm>
          <a:ln w="12700" cap="flat"/>
        </p:spPr>
      </p:sp>
      <p:sp>
        <p:nvSpPr>
          <p:cNvPr id="4096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lIns="92075" tIns="46038" rIns="92075" bIns="46038"/>
          <a:lstStyle/>
          <a:p>
            <a:pPr eaLnBrk="1" hangingPunct="1"/>
            <a:endParaRPr lang="es-ES" smtClean="0">
              <a:latin typeface="Times New Roman" pitchFamily="-105"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kumimoji="1" sz="2400">
                <a:solidFill>
                  <a:schemeClr val="tx1"/>
                </a:solidFill>
                <a:latin typeface="Arial" charset="0"/>
                <a:ea typeface="ＭＳ Ｐゴシック" pitchFamily="-105" charset="-128"/>
              </a:defRPr>
            </a:lvl1pPr>
            <a:lvl2pPr marL="742950" indent="-285750" eaLnBrk="0" hangingPunct="0">
              <a:defRPr kumimoji="1" sz="2400">
                <a:solidFill>
                  <a:schemeClr val="tx1"/>
                </a:solidFill>
                <a:latin typeface="Arial" charset="0"/>
                <a:ea typeface="ＭＳ Ｐゴシック" pitchFamily="-105" charset="-128"/>
              </a:defRPr>
            </a:lvl2pPr>
            <a:lvl3pPr marL="1143000" indent="-228600" eaLnBrk="0" hangingPunct="0">
              <a:defRPr kumimoji="1" sz="2400">
                <a:solidFill>
                  <a:schemeClr val="tx1"/>
                </a:solidFill>
                <a:latin typeface="Arial" charset="0"/>
                <a:ea typeface="ＭＳ Ｐゴシック" pitchFamily="-105" charset="-128"/>
              </a:defRPr>
            </a:lvl3pPr>
            <a:lvl4pPr marL="1600200" indent="-228600" eaLnBrk="0" hangingPunct="0">
              <a:defRPr kumimoji="1" sz="2400">
                <a:solidFill>
                  <a:schemeClr val="tx1"/>
                </a:solidFill>
                <a:latin typeface="Arial" charset="0"/>
                <a:ea typeface="ＭＳ Ｐゴシック" pitchFamily="-105" charset="-128"/>
              </a:defRPr>
            </a:lvl4pPr>
            <a:lvl5pPr marL="2057400" indent="-228600" eaLnBrk="0" hangingPunct="0">
              <a:defRPr kumimoji="1" sz="2400">
                <a:solidFill>
                  <a:schemeClr val="tx1"/>
                </a:solidFill>
                <a:latin typeface="Arial" charset="0"/>
                <a:ea typeface="ＭＳ Ｐゴシック" pitchFamily="-105"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pitchFamily="-105"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pitchFamily="-105"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pitchFamily="-105"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pitchFamily="-105" charset="-128"/>
              </a:defRPr>
            </a:lvl9pPr>
          </a:lstStyle>
          <a:p>
            <a:fld id="{AB70F53B-28EE-4B22-9E93-9ED36B3F2A36}" type="slidenum">
              <a:rPr kumimoji="0" lang="es-ES" sz="1200" smtClean="0">
                <a:latin typeface="Times New Roman" pitchFamily="-105" charset="0"/>
              </a:rPr>
              <a:pPr/>
              <a:t>19</a:t>
            </a:fld>
            <a:endParaRPr kumimoji="0" lang="es-ES" sz="1200" smtClean="0">
              <a:latin typeface="Times New Roman" pitchFamily="-105" charset="0"/>
            </a:endParaRPr>
          </a:p>
        </p:txBody>
      </p:sp>
      <p:sp>
        <p:nvSpPr>
          <p:cNvPr id="41987" name="Rectangle 7"/>
          <p:cNvSpPr txBox="1">
            <a:spLocks noGrp="1" noChangeArrowheads="1"/>
          </p:cNvSpPr>
          <p:nvPr/>
        </p:nvSpPr>
        <p:spPr bwMode="auto">
          <a:xfrm>
            <a:off x="3862388" y="9444038"/>
            <a:ext cx="295275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b"/>
          <a:lstStyle>
            <a:lvl1pPr eaLnBrk="0" hangingPunct="0">
              <a:defRPr kumimoji="1" sz="2400">
                <a:solidFill>
                  <a:schemeClr val="tx1"/>
                </a:solidFill>
                <a:latin typeface="Arial" charset="0"/>
                <a:ea typeface="ＭＳ Ｐゴシック" pitchFamily="-105" charset="-128"/>
              </a:defRPr>
            </a:lvl1pPr>
            <a:lvl2pPr marL="742950" indent="-285750" eaLnBrk="0" hangingPunct="0">
              <a:defRPr kumimoji="1" sz="2400">
                <a:solidFill>
                  <a:schemeClr val="tx1"/>
                </a:solidFill>
                <a:latin typeface="Arial" charset="0"/>
                <a:ea typeface="ＭＳ Ｐゴシック" pitchFamily="-105" charset="-128"/>
              </a:defRPr>
            </a:lvl2pPr>
            <a:lvl3pPr marL="1143000" indent="-228600" eaLnBrk="0" hangingPunct="0">
              <a:defRPr kumimoji="1" sz="2400">
                <a:solidFill>
                  <a:schemeClr val="tx1"/>
                </a:solidFill>
                <a:latin typeface="Arial" charset="0"/>
                <a:ea typeface="ＭＳ Ｐゴシック" pitchFamily="-105" charset="-128"/>
              </a:defRPr>
            </a:lvl3pPr>
            <a:lvl4pPr marL="1600200" indent="-228600" eaLnBrk="0" hangingPunct="0">
              <a:defRPr kumimoji="1" sz="2400">
                <a:solidFill>
                  <a:schemeClr val="tx1"/>
                </a:solidFill>
                <a:latin typeface="Arial" charset="0"/>
                <a:ea typeface="ＭＳ Ｐゴシック" pitchFamily="-105" charset="-128"/>
              </a:defRPr>
            </a:lvl4pPr>
            <a:lvl5pPr marL="2057400" indent="-228600" eaLnBrk="0" hangingPunct="0">
              <a:defRPr kumimoji="1" sz="2400">
                <a:solidFill>
                  <a:schemeClr val="tx1"/>
                </a:solidFill>
                <a:latin typeface="Arial" charset="0"/>
                <a:ea typeface="ＭＳ Ｐゴシック" pitchFamily="-105"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pitchFamily="-105"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pitchFamily="-105"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pitchFamily="-105"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pitchFamily="-105" charset="-128"/>
              </a:defRPr>
            </a:lvl9pPr>
          </a:lstStyle>
          <a:p>
            <a:pPr algn="r"/>
            <a:fld id="{D1A4354C-CF97-4C7D-A8C6-A65B6567556B}" type="slidenum">
              <a:rPr kumimoji="0" lang="es-ES" sz="1200">
                <a:effectLst/>
                <a:latin typeface="Times New Roman" pitchFamily="-105" charset="0"/>
              </a:rPr>
              <a:pPr algn="r"/>
              <a:t>19</a:t>
            </a:fld>
            <a:endParaRPr kumimoji="0" lang="es-ES" sz="1200">
              <a:effectLst/>
              <a:latin typeface="Times New Roman" pitchFamily="-105" charset="0"/>
            </a:endParaRPr>
          </a:p>
        </p:txBody>
      </p:sp>
      <p:sp>
        <p:nvSpPr>
          <p:cNvPr id="41988" name="Rectangle 2"/>
          <p:cNvSpPr>
            <a:spLocks noGrp="1" noRot="1" noChangeAspect="1" noChangeArrowheads="1" noTextEdit="1"/>
          </p:cNvSpPr>
          <p:nvPr>
            <p:ph type="sldImg"/>
          </p:nvPr>
        </p:nvSpPr>
        <p:spPr>
          <a:ln/>
        </p:spPr>
      </p:sp>
      <p:sp>
        <p:nvSpPr>
          <p:cNvPr id="4198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s-ES" smtClean="0">
              <a:latin typeface="Times New Roman" pitchFamily="-105"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Marcador de imagen de diapositiva 1"/>
          <p:cNvSpPr>
            <a:spLocks noGrp="1" noRot="1" noChangeAspect="1" noTextEdit="1"/>
          </p:cNvSpPr>
          <p:nvPr>
            <p:ph type="sldImg"/>
          </p:nvPr>
        </p:nvSpPr>
        <p:spPr>
          <a:ln/>
        </p:spPr>
      </p:sp>
      <p:sp>
        <p:nvSpPr>
          <p:cNvPr id="43011" name="Marcador de nota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s-ES_tradnl" smtClean="0">
              <a:latin typeface="Times New Roman" pitchFamily="-105" charset="0"/>
            </a:endParaRPr>
          </a:p>
        </p:txBody>
      </p:sp>
      <p:sp>
        <p:nvSpPr>
          <p:cNvPr id="43012" name="Marcador de número de diapositiva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kumimoji="1" sz="2400">
                <a:solidFill>
                  <a:schemeClr val="tx1"/>
                </a:solidFill>
                <a:latin typeface="Arial" charset="0"/>
                <a:ea typeface="ＭＳ Ｐゴシック" pitchFamily="-105" charset="-128"/>
              </a:defRPr>
            </a:lvl1pPr>
            <a:lvl2pPr marL="742950" indent="-285750" eaLnBrk="0" hangingPunct="0">
              <a:defRPr kumimoji="1" sz="2400">
                <a:solidFill>
                  <a:schemeClr val="tx1"/>
                </a:solidFill>
                <a:latin typeface="Arial" charset="0"/>
                <a:ea typeface="ＭＳ Ｐゴシック" pitchFamily="-105" charset="-128"/>
              </a:defRPr>
            </a:lvl2pPr>
            <a:lvl3pPr marL="1143000" indent="-228600" eaLnBrk="0" hangingPunct="0">
              <a:defRPr kumimoji="1" sz="2400">
                <a:solidFill>
                  <a:schemeClr val="tx1"/>
                </a:solidFill>
                <a:latin typeface="Arial" charset="0"/>
                <a:ea typeface="ＭＳ Ｐゴシック" pitchFamily="-105" charset="-128"/>
              </a:defRPr>
            </a:lvl3pPr>
            <a:lvl4pPr marL="1600200" indent="-228600" eaLnBrk="0" hangingPunct="0">
              <a:defRPr kumimoji="1" sz="2400">
                <a:solidFill>
                  <a:schemeClr val="tx1"/>
                </a:solidFill>
                <a:latin typeface="Arial" charset="0"/>
                <a:ea typeface="ＭＳ Ｐゴシック" pitchFamily="-105" charset="-128"/>
              </a:defRPr>
            </a:lvl4pPr>
            <a:lvl5pPr marL="2057400" indent="-228600" eaLnBrk="0" hangingPunct="0">
              <a:defRPr kumimoji="1" sz="2400">
                <a:solidFill>
                  <a:schemeClr val="tx1"/>
                </a:solidFill>
                <a:latin typeface="Arial" charset="0"/>
                <a:ea typeface="ＭＳ Ｐゴシック" pitchFamily="-105"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pitchFamily="-105"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pitchFamily="-105"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pitchFamily="-105"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pitchFamily="-105" charset="-128"/>
              </a:defRPr>
            </a:lvl9pPr>
          </a:lstStyle>
          <a:p>
            <a:fld id="{A2C39E5B-7216-402D-9A67-CA27EE58C82F}" type="slidenum">
              <a:rPr kumimoji="0" lang="es-ES" sz="1200" smtClean="0">
                <a:latin typeface="Times New Roman" pitchFamily="-105" charset="0"/>
              </a:rPr>
              <a:pPr/>
              <a:t>20</a:t>
            </a:fld>
            <a:endParaRPr kumimoji="0" lang="es-ES" sz="1200" smtClean="0">
              <a:latin typeface="Times New Roman" pitchFamily="-105"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kumimoji="1" sz="2400">
                <a:solidFill>
                  <a:schemeClr val="tx1"/>
                </a:solidFill>
                <a:latin typeface="Arial" charset="0"/>
                <a:ea typeface="ＭＳ Ｐゴシック" pitchFamily="-105" charset="-128"/>
              </a:defRPr>
            </a:lvl1pPr>
            <a:lvl2pPr marL="742950" indent="-285750" eaLnBrk="0" hangingPunct="0">
              <a:defRPr kumimoji="1" sz="2400">
                <a:solidFill>
                  <a:schemeClr val="tx1"/>
                </a:solidFill>
                <a:latin typeface="Arial" charset="0"/>
                <a:ea typeface="ＭＳ Ｐゴシック" pitchFamily="-105" charset="-128"/>
              </a:defRPr>
            </a:lvl2pPr>
            <a:lvl3pPr marL="1143000" indent="-228600" eaLnBrk="0" hangingPunct="0">
              <a:defRPr kumimoji="1" sz="2400">
                <a:solidFill>
                  <a:schemeClr val="tx1"/>
                </a:solidFill>
                <a:latin typeface="Arial" charset="0"/>
                <a:ea typeface="ＭＳ Ｐゴシック" pitchFamily="-105" charset="-128"/>
              </a:defRPr>
            </a:lvl3pPr>
            <a:lvl4pPr marL="1600200" indent="-228600" eaLnBrk="0" hangingPunct="0">
              <a:defRPr kumimoji="1" sz="2400">
                <a:solidFill>
                  <a:schemeClr val="tx1"/>
                </a:solidFill>
                <a:latin typeface="Arial" charset="0"/>
                <a:ea typeface="ＭＳ Ｐゴシック" pitchFamily="-105" charset="-128"/>
              </a:defRPr>
            </a:lvl4pPr>
            <a:lvl5pPr marL="2057400" indent="-228600" eaLnBrk="0" hangingPunct="0">
              <a:defRPr kumimoji="1" sz="2400">
                <a:solidFill>
                  <a:schemeClr val="tx1"/>
                </a:solidFill>
                <a:latin typeface="Arial" charset="0"/>
                <a:ea typeface="ＭＳ Ｐゴシック" pitchFamily="-105"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pitchFamily="-105"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pitchFamily="-105"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pitchFamily="-105"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pitchFamily="-105" charset="-128"/>
              </a:defRPr>
            </a:lvl9pPr>
          </a:lstStyle>
          <a:p>
            <a:fld id="{D3F5E9CB-BF12-48E3-824E-90F5DCB00DFC}" type="slidenum">
              <a:rPr kumimoji="0" lang="es-ES" sz="1200" smtClean="0">
                <a:latin typeface="Times New Roman" pitchFamily="-105" charset="0"/>
              </a:rPr>
              <a:pPr/>
              <a:t>4</a:t>
            </a:fld>
            <a:endParaRPr kumimoji="0" lang="es-ES" sz="1200" smtClean="0">
              <a:latin typeface="Times New Roman" pitchFamily="-105"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r>
              <a:rPr lang="es-ES" smtClean="0">
                <a:latin typeface="Times New Roman" pitchFamily="-105" charset="0"/>
              </a:rPr>
              <a:t>Watson (conductista) “Dame un hombre y yo haré de él un criminal o un santo”. Si esto es así ¿todo es cuestión de estímulos externos?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kumimoji="1" sz="2400">
                <a:solidFill>
                  <a:schemeClr val="tx1"/>
                </a:solidFill>
                <a:latin typeface="Arial" charset="0"/>
                <a:ea typeface="ＭＳ Ｐゴシック" pitchFamily="-105" charset="-128"/>
              </a:defRPr>
            </a:lvl1pPr>
            <a:lvl2pPr marL="742950" indent="-285750" eaLnBrk="0" hangingPunct="0">
              <a:defRPr kumimoji="1" sz="2400">
                <a:solidFill>
                  <a:schemeClr val="tx1"/>
                </a:solidFill>
                <a:latin typeface="Arial" charset="0"/>
                <a:ea typeface="ＭＳ Ｐゴシック" pitchFamily="-105" charset="-128"/>
              </a:defRPr>
            </a:lvl2pPr>
            <a:lvl3pPr marL="1143000" indent="-228600" eaLnBrk="0" hangingPunct="0">
              <a:defRPr kumimoji="1" sz="2400">
                <a:solidFill>
                  <a:schemeClr val="tx1"/>
                </a:solidFill>
                <a:latin typeface="Arial" charset="0"/>
                <a:ea typeface="ＭＳ Ｐゴシック" pitchFamily="-105" charset="-128"/>
              </a:defRPr>
            </a:lvl3pPr>
            <a:lvl4pPr marL="1600200" indent="-228600" eaLnBrk="0" hangingPunct="0">
              <a:defRPr kumimoji="1" sz="2400">
                <a:solidFill>
                  <a:schemeClr val="tx1"/>
                </a:solidFill>
                <a:latin typeface="Arial" charset="0"/>
                <a:ea typeface="ＭＳ Ｐゴシック" pitchFamily="-105" charset="-128"/>
              </a:defRPr>
            </a:lvl4pPr>
            <a:lvl5pPr marL="2057400" indent="-228600" eaLnBrk="0" hangingPunct="0">
              <a:defRPr kumimoji="1" sz="2400">
                <a:solidFill>
                  <a:schemeClr val="tx1"/>
                </a:solidFill>
                <a:latin typeface="Arial" charset="0"/>
                <a:ea typeface="ＭＳ Ｐゴシック" pitchFamily="-105"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pitchFamily="-105"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pitchFamily="-105"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pitchFamily="-105"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pitchFamily="-105" charset="-128"/>
              </a:defRPr>
            </a:lvl9pPr>
          </a:lstStyle>
          <a:p>
            <a:fld id="{625B8C83-CE5B-4DB6-B3A7-64970C7BF45A}" type="slidenum">
              <a:rPr kumimoji="0" lang="es-ES" sz="1200" smtClean="0">
                <a:latin typeface="Times New Roman" pitchFamily="-105" charset="0"/>
              </a:rPr>
              <a:pPr/>
              <a:t>5</a:t>
            </a:fld>
            <a:endParaRPr kumimoji="0" lang="es-ES" sz="1200" smtClean="0">
              <a:latin typeface="Times New Roman" pitchFamily="-105"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marL="228600" indent="-228600" eaLnBrk="1" hangingPunct="1"/>
            <a:r>
              <a:rPr lang="es-ES" smtClean="0">
                <a:latin typeface="Times New Roman" pitchFamily="-105" charset="0"/>
              </a:rPr>
              <a:t>Ante el gran reto que supone la vida, tenemos dos opciones</a:t>
            </a:r>
          </a:p>
          <a:p>
            <a:pPr marL="228600" indent="-228600" eaLnBrk="1" hangingPunct="1">
              <a:buFontTx/>
              <a:buAutoNum type="arabicParenR"/>
            </a:pPr>
            <a:r>
              <a:rPr lang="es-ES" smtClean="0">
                <a:latin typeface="Times New Roman" pitchFamily="-105" charset="0"/>
              </a:rPr>
              <a:t>Ser PROTAGONISTAS de nuestra vida: El hombre es un tomador de decisiones</a:t>
            </a:r>
          </a:p>
          <a:p>
            <a:pPr marL="228600" indent="-228600" eaLnBrk="1" hangingPunct="1"/>
            <a:r>
              <a:rPr lang="es-ES" smtClean="0">
                <a:latin typeface="Times New Roman" pitchFamily="-105" charset="0"/>
              </a:rPr>
              <a:t>2) Ir por la vida buscando culpables</a:t>
            </a:r>
          </a:p>
          <a:p>
            <a:pPr marL="228600" indent="-228600" eaLnBrk="1" hangingPunct="1"/>
            <a:endParaRPr lang="es-ES" smtClean="0">
              <a:latin typeface="Times New Roman" pitchFamily="-105" charset="0"/>
            </a:endParaRPr>
          </a:p>
          <a:p>
            <a:pPr marL="228600" indent="-228600" eaLnBrk="1" hangingPunct="1"/>
            <a:r>
              <a:rPr lang="es-ES" smtClean="0">
                <a:latin typeface="Times New Roman" pitchFamily="-105" charset="0"/>
              </a:rPr>
              <a:t>INVICTUS: El que no será vencido</a:t>
            </a:r>
          </a:p>
          <a:p>
            <a:pPr marL="228600" indent="-228600" eaLnBrk="1" hangingPunct="1"/>
            <a:r>
              <a:rPr lang="es-ES" smtClean="0">
                <a:latin typeface="Times New Roman" pitchFamily="-105" charset="0"/>
              </a:rPr>
              <a:t>Cada persona pone la actitud con que afronta la vida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kumimoji="1" sz="2400">
                <a:solidFill>
                  <a:schemeClr val="tx1"/>
                </a:solidFill>
                <a:latin typeface="Arial" charset="0"/>
                <a:ea typeface="ＭＳ Ｐゴシック" pitchFamily="-105" charset="-128"/>
              </a:defRPr>
            </a:lvl1pPr>
            <a:lvl2pPr marL="742950" indent="-285750" eaLnBrk="0" hangingPunct="0">
              <a:defRPr kumimoji="1" sz="2400">
                <a:solidFill>
                  <a:schemeClr val="tx1"/>
                </a:solidFill>
                <a:latin typeface="Arial" charset="0"/>
                <a:ea typeface="ＭＳ Ｐゴシック" pitchFamily="-105" charset="-128"/>
              </a:defRPr>
            </a:lvl2pPr>
            <a:lvl3pPr marL="1143000" indent="-228600" eaLnBrk="0" hangingPunct="0">
              <a:defRPr kumimoji="1" sz="2400">
                <a:solidFill>
                  <a:schemeClr val="tx1"/>
                </a:solidFill>
                <a:latin typeface="Arial" charset="0"/>
                <a:ea typeface="ＭＳ Ｐゴシック" pitchFamily="-105" charset="-128"/>
              </a:defRPr>
            </a:lvl3pPr>
            <a:lvl4pPr marL="1600200" indent="-228600" eaLnBrk="0" hangingPunct="0">
              <a:defRPr kumimoji="1" sz="2400">
                <a:solidFill>
                  <a:schemeClr val="tx1"/>
                </a:solidFill>
                <a:latin typeface="Arial" charset="0"/>
                <a:ea typeface="ＭＳ Ｐゴシック" pitchFamily="-105" charset="-128"/>
              </a:defRPr>
            </a:lvl4pPr>
            <a:lvl5pPr marL="2057400" indent="-228600" eaLnBrk="0" hangingPunct="0">
              <a:defRPr kumimoji="1" sz="2400">
                <a:solidFill>
                  <a:schemeClr val="tx1"/>
                </a:solidFill>
                <a:latin typeface="Arial" charset="0"/>
                <a:ea typeface="ＭＳ Ｐゴシック" pitchFamily="-105"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pitchFamily="-105"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pitchFamily="-105"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pitchFamily="-105"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pitchFamily="-105" charset="-128"/>
              </a:defRPr>
            </a:lvl9pPr>
          </a:lstStyle>
          <a:p>
            <a:fld id="{E2739BF2-D20C-4F41-AA7F-5C79F6BEA1CC}" type="slidenum">
              <a:rPr kumimoji="0" lang="es-ES" sz="1200" smtClean="0">
                <a:latin typeface="Times New Roman" pitchFamily="-105" charset="0"/>
              </a:rPr>
              <a:pPr/>
              <a:t>7</a:t>
            </a:fld>
            <a:endParaRPr kumimoji="0" lang="es-ES" sz="1200" smtClean="0">
              <a:latin typeface="Times New Roman" pitchFamily="-105"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r>
              <a:rPr lang="es-ES" smtClean="0">
                <a:latin typeface="Times New Roman" pitchFamily="-105" charset="0"/>
              </a:rPr>
              <a:t>Cuando Decidimos en contra de lo que el hombre ES se hace mucho daño.</a:t>
            </a:r>
          </a:p>
          <a:p>
            <a:pPr eaLnBrk="1" hangingPunct="1"/>
            <a:r>
              <a:rPr lang="es-ES" smtClean="0">
                <a:latin typeface="Times New Roman" pitchFamily="-105" charset="0"/>
              </a:rPr>
              <a:t>Es muy complejo</a:t>
            </a:r>
          </a:p>
          <a:p>
            <a:pPr eaLnBrk="1" hangingPunct="1"/>
            <a:r>
              <a:rPr lang="es-ES" smtClean="0">
                <a:latin typeface="Times New Roman" pitchFamily="-105" charset="0"/>
              </a:rPr>
              <a:t>Puedo tener solo en cuenta una variable y no todas</a:t>
            </a:r>
          </a:p>
          <a:p>
            <a:pPr eaLnBrk="1" hangingPunct="1"/>
            <a:r>
              <a:rPr lang="es-ES" smtClean="0">
                <a:latin typeface="Times New Roman" pitchFamily="-105" charset="0"/>
              </a:rPr>
              <a:t>El racionalismo ha hecho estragos: ¡¡¡Atrévete a saber!!!</a:t>
            </a:r>
          </a:p>
          <a:p>
            <a:pPr eaLnBrk="1" hangingPunct="1"/>
            <a:r>
              <a:rPr lang="es-ES" smtClean="0">
                <a:latin typeface="Times New Roman" pitchFamily="-105" charset="0"/>
              </a:rPr>
              <a:t>La autonomía del hombre: yo decido sobre mi mismo lo que quiero… autonomía absoluta: Solo cabe en el pensamiento, no en la realidad…</a:t>
            </a:r>
          </a:p>
          <a:p>
            <a:pPr eaLnBrk="1" hangingPunct="1"/>
            <a:r>
              <a:rPr lang="es-ES" smtClean="0">
                <a:latin typeface="Times New Roman" pitchFamily="-105" charset="0"/>
              </a:rPr>
              <a:t>Pero esta en el ambiente un concepto de libertad equivocada que acabamos haciendo existencial…</a:t>
            </a:r>
          </a:p>
          <a:p>
            <a:pPr eaLnBrk="1" hangingPunct="1"/>
            <a:r>
              <a:rPr lang="es-ES" smtClean="0">
                <a:latin typeface="Times New Roman" pitchFamily="-105" charset="0"/>
              </a:rPr>
              <a:t>Poe ejemplo: si cedo pierdo personalidad, ya no soy misma, y pulso con el otro al que he prometido querer y compartir la vida: no sabemos conjugar el nosotros</a:t>
            </a:r>
          </a:p>
          <a:p>
            <a:pPr eaLnBrk="1" hangingPunct="1"/>
            <a:endParaRPr lang="es-ES" smtClean="0">
              <a:latin typeface="Times New Roman" pitchFamily="-105"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Marcador de imagen de diapositiva"/>
          <p:cNvSpPr>
            <a:spLocks noGrp="1" noRot="1" noChangeAspect="1" noTextEdit="1"/>
          </p:cNvSpPr>
          <p:nvPr>
            <p:ph type="sldImg"/>
          </p:nvPr>
        </p:nvSpPr>
        <p:spPr>
          <a:ln/>
        </p:spPr>
      </p:sp>
      <p:sp>
        <p:nvSpPr>
          <p:cNvPr id="34819" name="2 Marcador de notas"/>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lnSpc>
                <a:spcPct val="90000"/>
              </a:lnSpc>
              <a:buFont typeface="Wingdings" pitchFamily="-105" charset="2"/>
              <a:buNone/>
            </a:pPr>
            <a:r>
              <a:rPr lang="es-MX" smtClean="0">
                <a:latin typeface="Times New Roman" pitchFamily="-105" charset="0"/>
              </a:rPr>
              <a:t>Aprendizaje vivencial (valores)  </a:t>
            </a:r>
            <a:r>
              <a:rPr lang="es-MX" i="1" smtClean="0">
                <a:latin typeface="Times New Roman" pitchFamily="-105" charset="0"/>
              </a:rPr>
              <a:t>versus  </a:t>
            </a:r>
            <a:r>
              <a:rPr lang="es-MX" smtClean="0">
                <a:latin typeface="Times New Roman" pitchFamily="-105" charset="0"/>
              </a:rPr>
              <a:t>aprendizaje teórico</a:t>
            </a:r>
          </a:p>
          <a:p>
            <a:pPr eaLnBrk="1" hangingPunct="1">
              <a:lnSpc>
                <a:spcPct val="90000"/>
              </a:lnSpc>
              <a:buFont typeface="Wingdings" pitchFamily="-105" charset="2"/>
              <a:buNone/>
            </a:pPr>
            <a:endParaRPr lang="es-ES" smtClean="0">
              <a:latin typeface="Times New Roman" pitchFamily="-105" charset="0"/>
            </a:endParaRPr>
          </a:p>
          <a:p>
            <a:pPr eaLnBrk="1" hangingPunct="1">
              <a:lnSpc>
                <a:spcPct val="90000"/>
              </a:lnSpc>
            </a:pPr>
            <a:r>
              <a:rPr lang="es-ES" smtClean="0">
                <a:latin typeface="Times New Roman" pitchFamily="-105" charset="0"/>
              </a:rPr>
              <a:t>Hay una serie de operaciones posibles para el hombre...pero el </a:t>
            </a:r>
            <a:r>
              <a:rPr lang="es-ES" i="1" smtClean="0">
                <a:latin typeface="Times New Roman" pitchFamily="-105" charset="0"/>
              </a:rPr>
              <a:t>aprendizaje</a:t>
            </a:r>
            <a:r>
              <a:rPr lang="es-ES" smtClean="0">
                <a:latin typeface="Times New Roman" pitchFamily="-105" charset="0"/>
              </a:rPr>
              <a:t> va a posibilitar que desarrolle cada vez más sus posibilidades</a:t>
            </a:r>
          </a:p>
          <a:p>
            <a:endParaRPr lang="es-ES" smtClean="0">
              <a:latin typeface="Times New Roman" pitchFamily="-105" charset="0"/>
            </a:endParaRPr>
          </a:p>
        </p:txBody>
      </p:sp>
      <p:sp>
        <p:nvSpPr>
          <p:cNvPr id="34820" name="3 Marcador de número de diapositiva"/>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kumimoji="1" sz="2400">
                <a:solidFill>
                  <a:schemeClr val="tx1"/>
                </a:solidFill>
                <a:latin typeface="Arial" charset="0"/>
                <a:ea typeface="ＭＳ Ｐゴシック" pitchFamily="-105" charset="-128"/>
              </a:defRPr>
            </a:lvl1pPr>
            <a:lvl2pPr marL="742950" indent="-285750" eaLnBrk="0" hangingPunct="0">
              <a:defRPr kumimoji="1" sz="2400">
                <a:solidFill>
                  <a:schemeClr val="tx1"/>
                </a:solidFill>
                <a:latin typeface="Arial" charset="0"/>
                <a:ea typeface="ＭＳ Ｐゴシック" pitchFamily="-105" charset="-128"/>
              </a:defRPr>
            </a:lvl2pPr>
            <a:lvl3pPr marL="1143000" indent="-228600" eaLnBrk="0" hangingPunct="0">
              <a:defRPr kumimoji="1" sz="2400">
                <a:solidFill>
                  <a:schemeClr val="tx1"/>
                </a:solidFill>
                <a:latin typeface="Arial" charset="0"/>
                <a:ea typeface="ＭＳ Ｐゴシック" pitchFamily="-105" charset="-128"/>
              </a:defRPr>
            </a:lvl3pPr>
            <a:lvl4pPr marL="1600200" indent="-228600" eaLnBrk="0" hangingPunct="0">
              <a:defRPr kumimoji="1" sz="2400">
                <a:solidFill>
                  <a:schemeClr val="tx1"/>
                </a:solidFill>
                <a:latin typeface="Arial" charset="0"/>
                <a:ea typeface="ＭＳ Ｐゴシック" pitchFamily="-105" charset="-128"/>
              </a:defRPr>
            </a:lvl4pPr>
            <a:lvl5pPr marL="2057400" indent="-228600" eaLnBrk="0" hangingPunct="0">
              <a:defRPr kumimoji="1" sz="2400">
                <a:solidFill>
                  <a:schemeClr val="tx1"/>
                </a:solidFill>
                <a:latin typeface="Arial" charset="0"/>
                <a:ea typeface="ＭＳ Ｐゴシック" pitchFamily="-105"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pitchFamily="-105"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pitchFamily="-105"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pitchFamily="-105"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pitchFamily="-105" charset="-128"/>
              </a:defRPr>
            </a:lvl9pPr>
          </a:lstStyle>
          <a:p>
            <a:fld id="{70EE81A8-BF37-457D-B207-12EA7A705824}" type="slidenum">
              <a:rPr kumimoji="0" lang="es-ES" sz="1200" smtClean="0">
                <a:latin typeface="Times New Roman" pitchFamily="-105" charset="0"/>
              </a:rPr>
              <a:pPr/>
              <a:t>8</a:t>
            </a:fld>
            <a:endParaRPr kumimoji="0" lang="es-ES" sz="1200" smtClean="0">
              <a:latin typeface="Times New Roman" pitchFamily="-105"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Marcador de imagen de diapositiva"/>
          <p:cNvSpPr>
            <a:spLocks noGrp="1" noRot="1" noChangeAspect="1" noTextEdit="1"/>
          </p:cNvSpPr>
          <p:nvPr>
            <p:ph type="sldImg"/>
          </p:nvPr>
        </p:nvSpPr>
        <p:spPr>
          <a:ln/>
        </p:spPr>
      </p:sp>
      <p:sp>
        <p:nvSpPr>
          <p:cNvPr id="35843" name="2 Marcador de notas"/>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s-ES" b="1" smtClean="0">
                <a:latin typeface="Times New Roman" pitchFamily="-105" charset="0"/>
              </a:rPr>
              <a:t>Al directivo le corresponde decidir, actuar.  En esta situación, uno de sus activos más valiosos es esa capacidad de deliberar bien, de discernimiento, de criterio, de buen juicio, que es el núcleo de la prudencia.  Esta virtud también se denomina “sabiduría práctica”.</a:t>
            </a:r>
            <a:endParaRPr lang="es-ES" smtClean="0">
              <a:latin typeface="Times New Roman" pitchFamily="-105" charset="0"/>
            </a:endParaRPr>
          </a:p>
          <a:p>
            <a:endParaRPr lang="es-ES" smtClean="0">
              <a:latin typeface="Times New Roman" pitchFamily="-105" charset="0"/>
            </a:endParaRPr>
          </a:p>
          <a:p>
            <a:r>
              <a:rPr lang="es-ES" smtClean="0">
                <a:latin typeface="Times New Roman" pitchFamily="-105" charset="0"/>
              </a:rPr>
              <a:t>El conseguir es un asunto de dos</a:t>
            </a:r>
          </a:p>
        </p:txBody>
      </p:sp>
      <p:sp>
        <p:nvSpPr>
          <p:cNvPr id="35844" name="3 Marcador de número de diapositiva"/>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kumimoji="1" sz="2400">
                <a:solidFill>
                  <a:schemeClr val="tx1"/>
                </a:solidFill>
                <a:latin typeface="Arial" charset="0"/>
                <a:ea typeface="ＭＳ Ｐゴシック" pitchFamily="-105" charset="-128"/>
              </a:defRPr>
            </a:lvl1pPr>
            <a:lvl2pPr marL="742950" indent="-285750" eaLnBrk="0" hangingPunct="0">
              <a:defRPr kumimoji="1" sz="2400">
                <a:solidFill>
                  <a:schemeClr val="tx1"/>
                </a:solidFill>
                <a:latin typeface="Arial" charset="0"/>
                <a:ea typeface="ＭＳ Ｐゴシック" pitchFamily="-105" charset="-128"/>
              </a:defRPr>
            </a:lvl2pPr>
            <a:lvl3pPr marL="1143000" indent="-228600" eaLnBrk="0" hangingPunct="0">
              <a:defRPr kumimoji="1" sz="2400">
                <a:solidFill>
                  <a:schemeClr val="tx1"/>
                </a:solidFill>
                <a:latin typeface="Arial" charset="0"/>
                <a:ea typeface="ＭＳ Ｐゴシック" pitchFamily="-105" charset="-128"/>
              </a:defRPr>
            </a:lvl3pPr>
            <a:lvl4pPr marL="1600200" indent="-228600" eaLnBrk="0" hangingPunct="0">
              <a:defRPr kumimoji="1" sz="2400">
                <a:solidFill>
                  <a:schemeClr val="tx1"/>
                </a:solidFill>
                <a:latin typeface="Arial" charset="0"/>
                <a:ea typeface="ＭＳ Ｐゴシック" pitchFamily="-105" charset="-128"/>
              </a:defRPr>
            </a:lvl4pPr>
            <a:lvl5pPr marL="2057400" indent="-228600" eaLnBrk="0" hangingPunct="0">
              <a:defRPr kumimoji="1" sz="2400">
                <a:solidFill>
                  <a:schemeClr val="tx1"/>
                </a:solidFill>
                <a:latin typeface="Arial" charset="0"/>
                <a:ea typeface="ＭＳ Ｐゴシック" pitchFamily="-105"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pitchFamily="-105"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pitchFamily="-105"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pitchFamily="-105"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pitchFamily="-105" charset="-128"/>
              </a:defRPr>
            </a:lvl9pPr>
          </a:lstStyle>
          <a:p>
            <a:fld id="{117FE221-C209-4993-98C6-A5DD3146F3BB}" type="slidenum">
              <a:rPr kumimoji="0" lang="es-ES" sz="1200" smtClean="0">
                <a:latin typeface="Times New Roman" pitchFamily="-105" charset="0"/>
              </a:rPr>
              <a:pPr/>
              <a:t>9</a:t>
            </a:fld>
            <a:endParaRPr kumimoji="0" lang="es-ES" sz="1200" smtClean="0">
              <a:latin typeface="Times New Roman" pitchFamily="-105"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kumimoji="1" sz="2400">
                <a:solidFill>
                  <a:schemeClr val="tx1"/>
                </a:solidFill>
                <a:latin typeface="Arial" charset="0"/>
                <a:ea typeface="ＭＳ Ｐゴシック" pitchFamily="-105" charset="-128"/>
              </a:defRPr>
            </a:lvl1pPr>
            <a:lvl2pPr marL="742950" indent="-285750" eaLnBrk="0" hangingPunct="0">
              <a:defRPr kumimoji="1" sz="2400">
                <a:solidFill>
                  <a:schemeClr val="tx1"/>
                </a:solidFill>
                <a:latin typeface="Arial" charset="0"/>
                <a:ea typeface="ＭＳ Ｐゴシック" pitchFamily="-105" charset="-128"/>
              </a:defRPr>
            </a:lvl2pPr>
            <a:lvl3pPr marL="1143000" indent="-228600" eaLnBrk="0" hangingPunct="0">
              <a:defRPr kumimoji="1" sz="2400">
                <a:solidFill>
                  <a:schemeClr val="tx1"/>
                </a:solidFill>
                <a:latin typeface="Arial" charset="0"/>
                <a:ea typeface="ＭＳ Ｐゴシック" pitchFamily="-105" charset="-128"/>
              </a:defRPr>
            </a:lvl3pPr>
            <a:lvl4pPr marL="1600200" indent="-228600" eaLnBrk="0" hangingPunct="0">
              <a:defRPr kumimoji="1" sz="2400">
                <a:solidFill>
                  <a:schemeClr val="tx1"/>
                </a:solidFill>
                <a:latin typeface="Arial" charset="0"/>
                <a:ea typeface="ＭＳ Ｐゴシック" pitchFamily="-105" charset="-128"/>
              </a:defRPr>
            </a:lvl4pPr>
            <a:lvl5pPr marL="2057400" indent="-228600" eaLnBrk="0" hangingPunct="0">
              <a:defRPr kumimoji="1" sz="2400">
                <a:solidFill>
                  <a:schemeClr val="tx1"/>
                </a:solidFill>
                <a:latin typeface="Arial" charset="0"/>
                <a:ea typeface="ＭＳ Ｐゴシック" pitchFamily="-105"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pitchFamily="-105"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pitchFamily="-105"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pitchFamily="-105"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pitchFamily="-105" charset="-128"/>
              </a:defRPr>
            </a:lvl9pPr>
          </a:lstStyle>
          <a:p>
            <a:fld id="{2D93E4C1-B5B5-476D-B4AB-2762AEF559DF}" type="slidenum">
              <a:rPr kumimoji="0" lang="es-ES" sz="1200" smtClean="0">
                <a:latin typeface="Times New Roman" pitchFamily="-105" charset="0"/>
              </a:rPr>
              <a:pPr/>
              <a:t>10</a:t>
            </a:fld>
            <a:endParaRPr kumimoji="0" lang="es-ES" sz="1200" smtClean="0">
              <a:latin typeface="Times New Roman" pitchFamily="-105"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r>
              <a:rPr lang="es-ES" smtClean="0">
                <a:latin typeface="Times New Roman" pitchFamily="-105" charset="0"/>
              </a:rPr>
              <a:t>Queremos muchas cosas (todos los bienes que nos son propios) y estos son de muchas clase</a:t>
            </a:r>
          </a:p>
          <a:p>
            <a:pPr eaLnBrk="1" hangingPunct="1"/>
            <a:endParaRPr lang="es-ES" smtClean="0">
              <a:latin typeface="Times New Roman" pitchFamily="-105"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Marcador de imagen de diapositiva"/>
          <p:cNvSpPr>
            <a:spLocks noGrp="1" noRot="1" noChangeAspect="1" noTextEdit="1"/>
          </p:cNvSpPr>
          <p:nvPr>
            <p:ph type="sldImg"/>
          </p:nvPr>
        </p:nvSpPr>
        <p:spPr>
          <a:ln/>
        </p:spPr>
      </p:sp>
      <p:sp>
        <p:nvSpPr>
          <p:cNvPr id="37891" name="2 Marcador de notas"/>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s-ES" smtClean="0">
                <a:latin typeface="Times New Roman" pitchFamily="-105" charset="0"/>
              </a:rPr>
              <a:t>Profundidad de la acción</a:t>
            </a:r>
          </a:p>
        </p:txBody>
      </p:sp>
      <p:sp>
        <p:nvSpPr>
          <p:cNvPr id="37892" name="3 Marcador de número de diapositiva"/>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kumimoji="1" sz="2400">
                <a:solidFill>
                  <a:schemeClr val="tx1"/>
                </a:solidFill>
                <a:latin typeface="Arial" charset="0"/>
                <a:ea typeface="ＭＳ Ｐゴシック" pitchFamily="-105" charset="-128"/>
              </a:defRPr>
            </a:lvl1pPr>
            <a:lvl2pPr marL="742950" indent="-285750" eaLnBrk="0" hangingPunct="0">
              <a:defRPr kumimoji="1" sz="2400">
                <a:solidFill>
                  <a:schemeClr val="tx1"/>
                </a:solidFill>
                <a:latin typeface="Arial" charset="0"/>
                <a:ea typeface="ＭＳ Ｐゴシック" pitchFamily="-105" charset="-128"/>
              </a:defRPr>
            </a:lvl2pPr>
            <a:lvl3pPr marL="1143000" indent="-228600" eaLnBrk="0" hangingPunct="0">
              <a:defRPr kumimoji="1" sz="2400">
                <a:solidFill>
                  <a:schemeClr val="tx1"/>
                </a:solidFill>
                <a:latin typeface="Arial" charset="0"/>
                <a:ea typeface="ＭＳ Ｐゴシック" pitchFamily="-105" charset="-128"/>
              </a:defRPr>
            </a:lvl3pPr>
            <a:lvl4pPr marL="1600200" indent="-228600" eaLnBrk="0" hangingPunct="0">
              <a:defRPr kumimoji="1" sz="2400">
                <a:solidFill>
                  <a:schemeClr val="tx1"/>
                </a:solidFill>
                <a:latin typeface="Arial" charset="0"/>
                <a:ea typeface="ＭＳ Ｐゴシック" pitchFamily="-105" charset="-128"/>
              </a:defRPr>
            </a:lvl4pPr>
            <a:lvl5pPr marL="2057400" indent="-228600" eaLnBrk="0" hangingPunct="0">
              <a:defRPr kumimoji="1" sz="2400">
                <a:solidFill>
                  <a:schemeClr val="tx1"/>
                </a:solidFill>
                <a:latin typeface="Arial" charset="0"/>
                <a:ea typeface="ＭＳ Ｐゴシック" pitchFamily="-105"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pitchFamily="-105"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pitchFamily="-105"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pitchFamily="-105"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pitchFamily="-105" charset="-128"/>
              </a:defRPr>
            </a:lvl9pPr>
          </a:lstStyle>
          <a:p>
            <a:fld id="{2C8F0C25-E7C1-4AF8-B589-117077059784}" type="slidenum">
              <a:rPr kumimoji="0" lang="es-ES" sz="1200" smtClean="0">
                <a:latin typeface="Times New Roman" pitchFamily="-105" charset="0"/>
              </a:rPr>
              <a:pPr/>
              <a:t>11</a:t>
            </a:fld>
            <a:endParaRPr kumimoji="0" lang="es-ES" sz="1200" smtClean="0">
              <a:latin typeface="Times New Roman" pitchFamily="-105"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kumimoji="1" sz="2400">
                <a:solidFill>
                  <a:schemeClr val="tx1"/>
                </a:solidFill>
                <a:latin typeface="Arial" charset="0"/>
                <a:ea typeface="ＭＳ Ｐゴシック" pitchFamily="-105" charset="-128"/>
              </a:defRPr>
            </a:lvl1pPr>
            <a:lvl2pPr marL="742950" indent="-285750" eaLnBrk="0" hangingPunct="0">
              <a:defRPr kumimoji="1" sz="2400">
                <a:solidFill>
                  <a:schemeClr val="tx1"/>
                </a:solidFill>
                <a:latin typeface="Arial" charset="0"/>
                <a:ea typeface="ＭＳ Ｐゴシック" pitchFamily="-105" charset="-128"/>
              </a:defRPr>
            </a:lvl2pPr>
            <a:lvl3pPr marL="1143000" indent="-228600" eaLnBrk="0" hangingPunct="0">
              <a:defRPr kumimoji="1" sz="2400">
                <a:solidFill>
                  <a:schemeClr val="tx1"/>
                </a:solidFill>
                <a:latin typeface="Arial" charset="0"/>
                <a:ea typeface="ＭＳ Ｐゴシック" pitchFamily="-105" charset="-128"/>
              </a:defRPr>
            </a:lvl3pPr>
            <a:lvl4pPr marL="1600200" indent="-228600" eaLnBrk="0" hangingPunct="0">
              <a:defRPr kumimoji="1" sz="2400">
                <a:solidFill>
                  <a:schemeClr val="tx1"/>
                </a:solidFill>
                <a:latin typeface="Arial" charset="0"/>
                <a:ea typeface="ＭＳ Ｐゴシック" pitchFamily="-105" charset="-128"/>
              </a:defRPr>
            </a:lvl4pPr>
            <a:lvl5pPr marL="2057400" indent="-228600" eaLnBrk="0" hangingPunct="0">
              <a:defRPr kumimoji="1" sz="2400">
                <a:solidFill>
                  <a:schemeClr val="tx1"/>
                </a:solidFill>
                <a:latin typeface="Arial" charset="0"/>
                <a:ea typeface="ＭＳ Ｐゴシック" pitchFamily="-105"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pitchFamily="-105"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pitchFamily="-105"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pitchFamily="-105"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pitchFamily="-105" charset="-128"/>
              </a:defRPr>
            </a:lvl9pPr>
          </a:lstStyle>
          <a:p>
            <a:fld id="{66F65493-03C2-4E3B-A0FD-B4C83F9AA9D6}" type="slidenum">
              <a:rPr kumimoji="0" lang="es-ES" sz="1200" smtClean="0">
                <a:latin typeface="Times New Roman" pitchFamily="-105" charset="0"/>
              </a:rPr>
              <a:pPr/>
              <a:t>14</a:t>
            </a:fld>
            <a:endParaRPr kumimoji="0" lang="es-ES" sz="1200" smtClean="0">
              <a:latin typeface="Times New Roman" pitchFamily="-105" charset="0"/>
            </a:endParaRPr>
          </a:p>
        </p:txBody>
      </p:sp>
      <p:sp>
        <p:nvSpPr>
          <p:cNvPr id="38915" name="Rectangle 7"/>
          <p:cNvSpPr txBox="1">
            <a:spLocks noGrp="1" noChangeArrowheads="1"/>
          </p:cNvSpPr>
          <p:nvPr/>
        </p:nvSpPr>
        <p:spPr bwMode="auto">
          <a:xfrm>
            <a:off x="3862388" y="9444038"/>
            <a:ext cx="295275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b"/>
          <a:lstStyle>
            <a:lvl1pPr eaLnBrk="0" hangingPunct="0">
              <a:defRPr kumimoji="1" sz="2400">
                <a:solidFill>
                  <a:schemeClr val="tx1"/>
                </a:solidFill>
                <a:latin typeface="Arial" charset="0"/>
                <a:ea typeface="ＭＳ Ｐゴシック" pitchFamily="-105" charset="-128"/>
              </a:defRPr>
            </a:lvl1pPr>
            <a:lvl2pPr marL="742950" indent="-285750" eaLnBrk="0" hangingPunct="0">
              <a:defRPr kumimoji="1" sz="2400">
                <a:solidFill>
                  <a:schemeClr val="tx1"/>
                </a:solidFill>
                <a:latin typeface="Arial" charset="0"/>
                <a:ea typeface="ＭＳ Ｐゴシック" pitchFamily="-105" charset="-128"/>
              </a:defRPr>
            </a:lvl2pPr>
            <a:lvl3pPr marL="1143000" indent="-228600" eaLnBrk="0" hangingPunct="0">
              <a:defRPr kumimoji="1" sz="2400">
                <a:solidFill>
                  <a:schemeClr val="tx1"/>
                </a:solidFill>
                <a:latin typeface="Arial" charset="0"/>
                <a:ea typeface="ＭＳ Ｐゴシック" pitchFamily="-105" charset="-128"/>
              </a:defRPr>
            </a:lvl3pPr>
            <a:lvl4pPr marL="1600200" indent="-228600" eaLnBrk="0" hangingPunct="0">
              <a:defRPr kumimoji="1" sz="2400">
                <a:solidFill>
                  <a:schemeClr val="tx1"/>
                </a:solidFill>
                <a:latin typeface="Arial" charset="0"/>
                <a:ea typeface="ＭＳ Ｐゴシック" pitchFamily="-105" charset="-128"/>
              </a:defRPr>
            </a:lvl4pPr>
            <a:lvl5pPr marL="2057400" indent="-228600" eaLnBrk="0" hangingPunct="0">
              <a:defRPr kumimoji="1" sz="2400">
                <a:solidFill>
                  <a:schemeClr val="tx1"/>
                </a:solidFill>
                <a:latin typeface="Arial" charset="0"/>
                <a:ea typeface="ＭＳ Ｐゴシック" pitchFamily="-105"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pitchFamily="-105"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pitchFamily="-105"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pitchFamily="-105"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pitchFamily="-105" charset="-128"/>
              </a:defRPr>
            </a:lvl9pPr>
          </a:lstStyle>
          <a:p>
            <a:pPr algn="r"/>
            <a:fld id="{510958DD-2250-468A-8E94-DAB0325D92D2}" type="slidenum">
              <a:rPr kumimoji="0" lang="es-ES" sz="1200">
                <a:effectLst/>
                <a:latin typeface="Times New Roman" pitchFamily="-105" charset="0"/>
              </a:rPr>
              <a:pPr algn="r"/>
              <a:t>14</a:t>
            </a:fld>
            <a:endParaRPr kumimoji="0" lang="es-ES" sz="1200">
              <a:effectLst/>
              <a:latin typeface="Times New Roman" pitchFamily="-105" charset="0"/>
            </a:endParaRPr>
          </a:p>
        </p:txBody>
      </p:sp>
      <p:sp>
        <p:nvSpPr>
          <p:cNvPr id="38916" name="Rectangle 2"/>
          <p:cNvSpPr>
            <a:spLocks noGrp="1" noRot="1" noChangeAspect="1" noChangeArrowheads="1" noTextEdit="1"/>
          </p:cNvSpPr>
          <p:nvPr>
            <p:ph type="sldImg"/>
          </p:nvPr>
        </p:nvSpPr>
        <p:spPr>
          <a:xfrm>
            <a:off x="925513" y="746125"/>
            <a:ext cx="4967287" cy="3725863"/>
          </a:xfrm>
          <a:ln w="12700" cap="flat"/>
        </p:spPr>
      </p:sp>
      <p:sp>
        <p:nvSpPr>
          <p:cNvPr id="3891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lIns="92075" tIns="46038" rIns="92075" bIns="46038"/>
          <a:lstStyle/>
          <a:p>
            <a:pPr eaLnBrk="1" hangingPunct="1"/>
            <a:endParaRPr lang="es-ES" smtClean="0">
              <a:latin typeface="Times New Roman" pitchFamily="-105"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306388" y="739588"/>
            <a:ext cx="8513762" cy="2729753"/>
          </a:xfrm>
        </p:spPr>
        <p:txBody>
          <a:bodyPr>
            <a:noAutofit/>
          </a:bodyPr>
          <a:lstStyle>
            <a:lvl1pPr algn="l">
              <a:lnSpc>
                <a:spcPts val="10800"/>
              </a:lnSpc>
              <a:defRPr sz="10000" b="1" spc="-250" baseline="0">
                <a:solidFill>
                  <a:schemeClr val="tx2"/>
                </a:solidFill>
              </a:defRPr>
            </a:lvl1pPr>
          </a:lstStyle>
          <a:p>
            <a:r>
              <a:rPr lang="es-ES_tradnl" smtClean="0"/>
              <a:t>Clic para editar título</a:t>
            </a:r>
            <a:endParaRPr/>
          </a:p>
        </p:txBody>
      </p:sp>
      <p:sp>
        <p:nvSpPr>
          <p:cNvPr id="3" name="Subtitle 2"/>
          <p:cNvSpPr>
            <a:spLocks noGrp="1"/>
          </p:cNvSpPr>
          <p:nvPr>
            <p:ph type="subTitle" idx="1"/>
          </p:nvPr>
        </p:nvSpPr>
        <p:spPr>
          <a:xfrm>
            <a:off x="306388" y="3505200"/>
            <a:ext cx="4683050" cy="1344706"/>
          </a:xfrm>
        </p:spPr>
        <p:txBody>
          <a:bodyPr anchor="b">
            <a:normAutofit/>
          </a:bodyPr>
          <a:lstStyle>
            <a:lvl1pPr marL="0" indent="0" algn="l">
              <a:buNone/>
              <a:defRPr sz="44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a:p>
        </p:txBody>
      </p:sp>
      <p:sp>
        <p:nvSpPr>
          <p:cNvPr id="4" name="Date Placeholder 3"/>
          <p:cNvSpPr>
            <a:spLocks noGrp="1"/>
          </p:cNvSpPr>
          <p:nvPr>
            <p:ph type="dt" sz="half" idx="10"/>
          </p:nvPr>
        </p:nvSpPr>
        <p:spPr/>
        <p:txBody>
          <a:bodyPr/>
          <a:lstStyle>
            <a:lvl1pPr>
              <a:defRPr/>
            </a:lvl1pPr>
          </a:lstStyle>
          <a:p>
            <a:pPr>
              <a:defRPr/>
            </a:pPr>
            <a:fld id="{0FA72772-3115-41C3-9B27-325BE7E63DEA}" type="datetime1">
              <a:rPr lang="en-US"/>
              <a:pPr>
                <a:defRPr/>
              </a:pPr>
              <a:t>4/11/2013</a:t>
            </a:fld>
            <a:endParaRPr lang="en-US"/>
          </a:p>
        </p:txBody>
      </p:sp>
      <p:sp>
        <p:nvSpPr>
          <p:cNvPr id="5" name="Footer Placeholder 4"/>
          <p:cNvSpPr>
            <a:spLocks noGrp="1"/>
          </p:cNvSpPr>
          <p:nvPr>
            <p:ph type="ftr" sz="quarter" idx="11"/>
          </p:nvPr>
        </p:nvSpPr>
        <p:spPr>
          <a:xfrm>
            <a:off x="2209800" y="6275388"/>
            <a:ext cx="5638800" cy="365125"/>
          </a:xfrm>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A0DF4A80-3EEE-4B59-8034-DDE08BA743E5}" type="slidenum">
              <a:rPr lang="en-US"/>
              <a:pPr>
                <a:defRPr/>
              </a:pPr>
              <a:t>‹#›</a:t>
            </a:fld>
            <a:endParaRPr lang="en-US"/>
          </a:p>
        </p:txBody>
      </p:sp>
    </p:spTree>
    <p:extLst>
      <p:ext uri="{BB962C8B-B14F-4D97-AF65-F5344CB8AC3E}">
        <p14:creationId xmlns:p14="http://schemas.microsoft.com/office/powerpoint/2010/main" val="1577840441"/>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31823" y="1227427"/>
            <a:ext cx="3657600" cy="566738"/>
          </a:xfrm>
        </p:spPr>
        <p:txBody>
          <a:bodyPr anchor="b">
            <a:noAutofit/>
          </a:bodyPr>
          <a:lstStyle>
            <a:lvl1pPr algn="l">
              <a:defRPr sz="3600" b="0"/>
            </a:lvl1pPr>
          </a:lstStyle>
          <a:p>
            <a:r>
              <a:rPr lang="es-ES_tradnl" smtClean="0"/>
              <a:t>Clic para editar título</a:t>
            </a:r>
            <a:endParaRPr/>
          </a:p>
        </p:txBody>
      </p:sp>
      <p:sp>
        <p:nvSpPr>
          <p:cNvPr id="3" name="Picture Placeholder 2"/>
          <p:cNvSpPr>
            <a:spLocks noGrp="1"/>
          </p:cNvSpPr>
          <p:nvPr>
            <p:ph type="pic" idx="1"/>
          </p:nvPr>
        </p:nvSpPr>
        <p:spPr>
          <a:xfrm rot="194096">
            <a:off x="4845353" y="975801"/>
            <a:ext cx="3496570" cy="4747249"/>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_tradnl" noProof="0" smtClean="0"/>
              <a:t>Haga clic en el icono para agregar una imagen</a:t>
            </a:r>
            <a:endParaRPr noProof="0"/>
          </a:p>
        </p:txBody>
      </p:sp>
      <p:sp>
        <p:nvSpPr>
          <p:cNvPr id="4" name="Text Placeholder 3"/>
          <p:cNvSpPr>
            <a:spLocks noGrp="1"/>
          </p:cNvSpPr>
          <p:nvPr>
            <p:ph type="body" sz="half" idx="2"/>
          </p:nvPr>
        </p:nvSpPr>
        <p:spPr>
          <a:xfrm>
            <a:off x="631823" y="1799793"/>
            <a:ext cx="3657600" cy="3991408"/>
          </a:xfrm>
        </p:spPr>
        <p:txBody>
          <a:bodyPr>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fld id="{7F2E449C-F027-4C7C-AF5A-053B943463D3}" type="datetime1">
              <a:rPr lang="en-US"/>
              <a:pPr>
                <a:defRPr/>
              </a:pPr>
              <a:t>4/11/2013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s-ES"/>
          </a:p>
        </p:txBody>
      </p:sp>
      <p:sp>
        <p:nvSpPr>
          <p:cNvPr id="7" name="Slide Number Placeholder 5"/>
          <p:cNvSpPr>
            <a:spLocks noGrp="1"/>
          </p:cNvSpPr>
          <p:nvPr>
            <p:ph type="sldNum" sz="quarter" idx="12"/>
          </p:nvPr>
        </p:nvSpPr>
        <p:spPr/>
        <p:txBody>
          <a:bodyPr/>
          <a:lstStyle>
            <a:lvl1pPr>
              <a:defRPr/>
            </a:lvl1pPr>
          </a:lstStyle>
          <a:p>
            <a:pPr>
              <a:defRPr/>
            </a:pPr>
            <a:fld id="{109ACBBE-9E9A-4BFA-B047-2954CD88CC49}" type="slidenum">
              <a:rPr lang="en-US"/>
              <a:pPr>
                <a:defRPr/>
              </a:pPr>
              <a:t>‹#›</a:t>
            </a:fld>
            <a:endParaRPr lang="en-US"/>
          </a:p>
        </p:txBody>
      </p:sp>
    </p:spTree>
    <p:extLst>
      <p:ext uri="{BB962C8B-B14F-4D97-AF65-F5344CB8AC3E}">
        <p14:creationId xmlns:p14="http://schemas.microsoft.com/office/powerpoint/2010/main" val="475541304"/>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magen encima del título">
    <p:spTree>
      <p:nvGrpSpPr>
        <p:cNvPr id="1" name=""/>
        <p:cNvGrpSpPr/>
        <p:nvPr/>
      </p:nvGrpSpPr>
      <p:grpSpPr>
        <a:xfrm>
          <a:off x="0" y="0"/>
          <a:ext cx="0" cy="0"/>
          <a:chOff x="0" y="0"/>
          <a:chExt cx="0" cy="0"/>
        </a:xfrm>
      </p:grpSpPr>
      <p:sp>
        <p:nvSpPr>
          <p:cNvPr id="2" name="Title 1"/>
          <p:cNvSpPr>
            <a:spLocks noGrp="1"/>
          </p:cNvSpPr>
          <p:nvPr>
            <p:ph type="title"/>
          </p:nvPr>
        </p:nvSpPr>
        <p:spPr>
          <a:xfrm>
            <a:off x="632011" y="4329953"/>
            <a:ext cx="7907151" cy="927847"/>
          </a:xfrm>
        </p:spPr>
        <p:txBody>
          <a:bodyPr anchor="b">
            <a:noAutofit/>
          </a:bodyPr>
          <a:lstStyle>
            <a:lvl1pPr algn="l">
              <a:defRPr sz="3600"/>
            </a:lvl1pPr>
          </a:lstStyle>
          <a:p>
            <a:r>
              <a:rPr lang="es-ES_tradnl" smtClean="0"/>
              <a:t>Clic para editar título</a:t>
            </a:r>
            <a:endParaRPr/>
          </a:p>
        </p:txBody>
      </p:sp>
      <p:sp>
        <p:nvSpPr>
          <p:cNvPr id="7" name="Text Placeholder 6"/>
          <p:cNvSpPr>
            <a:spLocks noGrp="1"/>
          </p:cNvSpPr>
          <p:nvPr>
            <p:ph type="body" sz="quarter" idx="13"/>
          </p:nvPr>
        </p:nvSpPr>
        <p:spPr>
          <a:xfrm>
            <a:off x="634196" y="5257800"/>
            <a:ext cx="7904950" cy="990600"/>
          </a:xfrm>
        </p:spPr>
        <p:txBody>
          <a:bodyPr>
            <a:normAutofit/>
          </a:bodyPr>
          <a:lstStyle>
            <a:lvl1pPr marL="0" indent="0">
              <a:buNone/>
              <a:defRPr sz="1800"/>
            </a:lvl1pPr>
            <a:lvl2pPr marL="0" indent="0">
              <a:buNone/>
              <a:defRPr sz="1800"/>
            </a:lvl2pPr>
            <a:lvl3pPr marL="0" indent="0">
              <a:buNone/>
              <a:defRPr sz="1800"/>
            </a:lvl3pPr>
            <a:lvl4pPr marL="0" indent="0">
              <a:buNone/>
              <a:defRPr sz="1800"/>
            </a:lvl4pPr>
            <a:lvl5pPr marL="0" indent="0">
              <a:buNone/>
              <a:defRPr sz="1800"/>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8" name="Picture Placeholder 2"/>
          <p:cNvSpPr>
            <a:spLocks noGrp="1"/>
          </p:cNvSpPr>
          <p:nvPr>
            <p:ph type="pic" idx="1"/>
          </p:nvPr>
        </p:nvSpPr>
        <p:spPr>
          <a:xfrm rot="319004">
            <a:off x="2075968" y="741009"/>
            <a:ext cx="4914362" cy="3240064"/>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_tradnl" noProof="0" smtClean="0"/>
              <a:t>Haga clic en el icono para agregar una imagen</a:t>
            </a:r>
            <a:endParaRPr noProof="0"/>
          </a:p>
        </p:txBody>
      </p:sp>
      <p:sp>
        <p:nvSpPr>
          <p:cNvPr id="5" name="Date Placeholder 3"/>
          <p:cNvSpPr>
            <a:spLocks noGrp="1"/>
          </p:cNvSpPr>
          <p:nvPr>
            <p:ph type="dt" sz="half" idx="14"/>
          </p:nvPr>
        </p:nvSpPr>
        <p:spPr/>
        <p:txBody>
          <a:bodyPr/>
          <a:lstStyle>
            <a:lvl1pPr>
              <a:defRPr/>
            </a:lvl1pPr>
          </a:lstStyle>
          <a:p>
            <a:pPr>
              <a:defRPr/>
            </a:pPr>
            <a:fld id="{BB23E086-CE3C-48C0-BE52-56CBAC247117}" type="datetime1">
              <a:rPr lang="en-US"/>
              <a:pPr>
                <a:defRPr/>
              </a:pPr>
              <a:t>4/11/2013</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s-ES"/>
          </a:p>
        </p:txBody>
      </p:sp>
      <p:sp>
        <p:nvSpPr>
          <p:cNvPr id="9" name="Slide Number Placeholder 5"/>
          <p:cNvSpPr>
            <a:spLocks noGrp="1"/>
          </p:cNvSpPr>
          <p:nvPr>
            <p:ph type="sldNum" sz="quarter" idx="16"/>
          </p:nvPr>
        </p:nvSpPr>
        <p:spPr/>
        <p:txBody>
          <a:bodyPr/>
          <a:lstStyle>
            <a:lvl1pPr>
              <a:defRPr/>
            </a:lvl1pPr>
          </a:lstStyle>
          <a:p>
            <a:pPr>
              <a:defRPr/>
            </a:pPr>
            <a:fld id="{DC70CF14-E868-49F1-B965-345714ABD339}" type="slidenum">
              <a:rPr lang="en-US"/>
              <a:pPr>
                <a:defRPr/>
              </a:pPr>
              <a:t>‹#›</a:t>
            </a:fld>
            <a:endParaRPr lang="en-US"/>
          </a:p>
        </p:txBody>
      </p:sp>
    </p:spTree>
    <p:extLst>
      <p:ext uri="{BB962C8B-B14F-4D97-AF65-F5344CB8AC3E}">
        <p14:creationId xmlns:p14="http://schemas.microsoft.com/office/powerpoint/2010/main" val="2916332669"/>
      </p:ext>
    </p:extLst>
  </p:cSld>
  <p:clrMapOvr>
    <a:masterClrMapping/>
  </p:clrMapOvr>
  <p:transition spd="slow">
    <p:fade/>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imágenes con título">
    <p:spTree>
      <p:nvGrpSpPr>
        <p:cNvPr id="1" name=""/>
        <p:cNvGrpSpPr/>
        <p:nvPr/>
      </p:nvGrpSpPr>
      <p:grpSpPr>
        <a:xfrm>
          <a:off x="0" y="0"/>
          <a:ext cx="0" cy="0"/>
          <a:chOff x="0" y="0"/>
          <a:chExt cx="0" cy="0"/>
        </a:xfrm>
      </p:grpSpPr>
      <p:sp>
        <p:nvSpPr>
          <p:cNvPr id="9" name="Picture Placeholder 2"/>
          <p:cNvSpPr>
            <a:spLocks noGrp="1"/>
          </p:cNvSpPr>
          <p:nvPr>
            <p:ph type="pic" idx="14"/>
          </p:nvPr>
        </p:nvSpPr>
        <p:spPr>
          <a:xfrm rot="21346724">
            <a:off x="436037" y="494284"/>
            <a:ext cx="4663440" cy="3030003"/>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_tradnl" noProof="0" smtClean="0"/>
              <a:t>Haga clic en el icono para agregar una imagen</a:t>
            </a:r>
            <a:endParaRPr noProof="0"/>
          </a:p>
        </p:txBody>
      </p:sp>
      <p:sp>
        <p:nvSpPr>
          <p:cNvPr id="2" name="Title 1"/>
          <p:cNvSpPr>
            <a:spLocks noGrp="1"/>
          </p:cNvSpPr>
          <p:nvPr>
            <p:ph type="title"/>
          </p:nvPr>
        </p:nvSpPr>
        <p:spPr>
          <a:xfrm>
            <a:off x="632011" y="4329953"/>
            <a:ext cx="7907151" cy="927847"/>
          </a:xfrm>
        </p:spPr>
        <p:txBody>
          <a:bodyPr anchor="b">
            <a:noAutofit/>
          </a:bodyPr>
          <a:lstStyle>
            <a:lvl1pPr algn="l">
              <a:defRPr sz="3600"/>
            </a:lvl1pPr>
          </a:lstStyle>
          <a:p>
            <a:r>
              <a:rPr lang="es-ES_tradnl" smtClean="0"/>
              <a:t>Clic para editar título</a:t>
            </a:r>
            <a:endParaRPr/>
          </a:p>
        </p:txBody>
      </p:sp>
      <p:sp>
        <p:nvSpPr>
          <p:cNvPr id="7" name="Text Placeholder 6"/>
          <p:cNvSpPr>
            <a:spLocks noGrp="1"/>
          </p:cNvSpPr>
          <p:nvPr>
            <p:ph type="body" sz="quarter" idx="13"/>
          </p:nvPr>
        </p:nvSpPr>
        <p:spPr>
          <a:xfrm>
            <a:off x="634196" y="5257800"/>
            <a:ext cx="7904950" cy="990600"/>
          </a:xfrm>
        </p:spPr>
        <p:txBody>
          <a:bodyPr>
            <a:normAutofit/>
          </a:bodyPr>
          <a:lstStyle>
            <a:lvl1pPr marL="0" indent="0">
              <a:buNone/>
              <a:defRPr sz="1800"/>
            </a:lvl1pPr>
            <a:lvl2pPr marL="0" indent="0">
              <a:buNone/>
              <a:defRPr sz="1800"/>
            </a:lvl2pPr>
            <a:lvl3pPr marL="0" indent="0">
              <a:buNone/>
              <a:defRPr sz="1800"/>
            </a:lvl3pPr>
            <a:lvl4pPr marL="0" indent="0">
              <a:buNone/>
              <a:defRPr sz="1800"/>
            </a:lvl4pPr>
            <a:lvl5pPr marL="0" indent="0">
              <a:buNone/>
              <a:defRPr sz="1800"/>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8" name="Picture Placeholder 2"/>
          <p:cNvSpPr>
            <a:spLocks noGrp="1"/>
          </p:cNvSpPr>
          <p:nvPr>
            <p:ph type="pic" idx="1"/>
          </p:nvPr>
        </p:nvSpPr>
        <p:spPr>
          <a:xfrm rot="152337">
            <a:off x="4118577" y="735553"/>
            <a:ext cx="4663440" cy="3030003"/>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_tradnl" noProof="0" smtClean="0"/>
              <a:t>Haga clic en el icono para agregar una imagen</a:t>
            </a:r>
            <a:endParaRPr noProof="0"/>
          </a:p>
        </p:txBody>
      </p:sp>
      <p:sp>
        <p:nvSpPr>
          <p:cNvPr id="6" name="Date Placeholder 3"/>
          <p:cNvSpPr>
            <a:spLocks noGrp="1"/>
          </p:cNvSpPr>
          <p:nvPr>
            <p:ph type="dt" sz="half" idx="15"/>
          </p:nvPr>
        </p:nvSpPr>
        <p:spPr/>
        <p:txBody>
          <a:bodyPr/>
          <a:lstStyle>
            <a:lvl1pPr>
              <a:defRPr/>
            </a:lvl1pPr>
          </a:lstStyle>
          <a:p>
            <a:pPr>
              <a:defRPr/>
            </a:pPr>
            <a:fld id="{C8011800-7B80-404C-95B3-F13FA7969D3D}" type="datetime1">
              <a:rPr lang="en-US"/>
              <a:pPr>
                <a:defRPr/>
              </a:pPr>
              <a:t>4/11/2013</a:t>
            </a:fld>
            <a:endParaRPr lang="en-US"/>
          </a:p>
        </p:txBody>
      </p:sp>
      <p:sp>
        <p:nvSpPr>
          <p:cNvPr id="10" name="Footer Placeholder 4"/>
          <p:cNvSpPr>
            <a:spLocks noGrp="1"/>
          </p:cNvSpPr>
          <p:nvPr>
            <p:ph type="ftr" sz="quarter" idx="16"/>
          </p:nvPr>
        </p:nvSpPr>
        <p:spPr/>
        <p:txBody>
          <a:bodyPr/>
          <a:lstStyle>
            <a:lvl1pPr>
              <a:defRPr/>
            </a:lvl1pPr>
          </a:lstStyle>
          <a:p>
            <a:pPr>
              <a:defRPr/>
            </a:pPr>
            <a:endParaRPr lang="es-ES"/>
          </a:p>
        </p:txBody>
      </p:sp>
      <p:sp>
        <p:nvSpPr>
          <p:cNvPr id="11" name="Slide Number Placeholder 5"/>
          <p:cNvSpPr>
            <a:spLocks noGrp="1"/>
          </p:cNvSpPr>
          <p:nvPr>
            <p:ph type="sldNum" sz="quarter" idx="17"/>
          </p:nvPr>
        </p:nvSpPr>
        <p:spPr/>
        <p:txBody>
          <a:bodyPr/>
          <a:lstStyle>
            <a:lvl1pPr>
              <a:defRPr/>
            </a:lvl1pPr>
          </a:lstStyle>
          <a:p>
            <a:pPr>
              <a:defRPr/>
            </a:pPr>
            <a:fld id="{CFDE81A2-4548-4765-B66E-385845C67015}" type="slidenum">
              <a:rPr lang="en-US"/>
              <a:pPr>
                <a:defRPr/>
              </a:pPr>
              <a:t>‹#›</a:t>
            </a:fld>
            <a:endParaRPr lang="en-US"/>
          </a:p>
        </p:txBody>
      </p:sp>
    </p:spTree>
    <p:extLst>
      <p:ext uri="{BB962C8B-B14F-4D97-AF65-F5344CB8AC3E}">
        <p14:creationId xmlns:p14="http://schemas.microsoft.com/office/powerpoint/2010/main" val="1924554347"/>
      </p:ext>
    </p:extLst>
  </p:cSld>
  <p:clrMapOvr>
    <a:masterClrMapping/>
  </p:clrMapOvr>
  <p:transition spd="slow">
    <p:fade/>
  </p:transition>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S_tradnl" smtClean="0"/>
              <a:t>Clic para editar título</a:t>
            </a:r>
            <a:endParaRPr/>
          </a:p>
        </p:txBody>
      </p:sp>
      <p:sp>
        <p:nvSpPr>
          <p:cNvPr id="3" name="Vertical Text Placeholder 2"/>
          <p:cNvSpPr>
            <a:spLocks noGrp="1"/>
          </p:cNvSpPr>
          <p:nvPr>
            <p:ph type="body" orient="vert" idx="1"/>
          </p:nvPr>
        </p:nvSpPr>
        <p:spPr/>
        <p:txBody>
          <a:bodyPr vert="eaVert">
            <a:normAutofit/>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4" name="Date Placeholder 3"/>
          <p:cNvSpPr>
            <a:spLocks noGrp="1"/>
          </p:cNvSpPr>
          <p:nvPr>
            <p:ph type="dt" sz="half" idx="10"/>
          </p:nvPr>
        </p:nvSpPr>
        <p:spPr/>
        <p:txBody>
          <a:bodyPr/>
          <a:lstStyle>
            <a:lvl1pPr>
              <a:defRPr/>
            </a:lvl1pPr>
          </a:lstStyle>
          <a:p>
            <a:pPr>
              <a:defRPr/>
            </a:pPr>
            <a:fld id="{3EFF4D3E-AFA3-470A-97FD-0A43C6B656B0}" type="datetime1">
              <a:rPr lang="en-US"/>
              <a:pPr>
                <a:defRPr/>
              </a:pPr>
              <a:t>4/11/2013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E62043F0-CA29-4848-8B13-EEAB3F407646}" type="slidenum">
              <a:rPr lang="en-US"/>
              <a:pPr>
                <a:defRPr/>
              </a:pPr>
              <a:t>‹#›</a:t>
            </a:fld>
            <a:endParaRPr lang="en-US"/>
          </a:p>
        </p:txBody>
      </p:sp>
    </p:spTree>
    <p:extLst>
      <p:ext uri="{BB962C8B-B14F-4D97-AF65-F5344CB8AC3E}">
        <p14:creationId xmlns:p14="http://schemas.microsoft.com/office/powerpoint/2010/main" val="2745019308"/>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72400" y="685801"/>
            <a:ext cx="757518" cy="5440680"/>
          </a:xfrm>
        </p:spPr>
        <p:txBody>
          <a:bodyPr vert="eaVert">
            <a:noAutofit/>
          </a:bodyPr>
          <a:lstStyle/>
          <a:p>
            <a:r>
              <a:rPr lang="es-ES_tradnl" smtClean="0"/>
              <a:t>Clic para editar título</a:t>
            </a:r>
            <a:endParaRPr/>
          </a:p>
        </p:txBody>
      </p:sp>
      <p:sp>
        <p:nvSpPr>
          <p:cNvPr id="3" name="Vertical Text Placeholder 2"/>
          <p:cNvSpPr>
            <a:spLocks noGrp="1"/>
          </p:cNvSpPr>
          <p:nvPr>
            <p:ph type="body" orient="vert" idx="1"/>
          </p:nvPr>
        </p:nvSpPr>
        <p:spPr>
          <a:xfrm>
            <a:off x="631825" y="685801"/>
            <a:ext cx="6561137" cy="5440680"/>
          </a:xfrm>
        </p:spPr>
        <p:txBody>
          <a:bodyPr vert="eaVert">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4" name="Date Placeholder 3"/>
          <p:cNvSpPr>
            <a:spLocks noGrp="1"/>
          </p:cNvSpPr>
          <p:nvPr>
            <p:ph type="dt" sz="half" idx="10"/>
          </p:nvPr>
        </p:nvSpPr>
        <p:spPr/>
        <p:txBody>
          <a:bodyPr/>
          <a:lstStyle>
            <a:lvl1pPr>
              <a:defRPr/>
            </a:lvl1pPr>
          </a:lstStyle>
          <a:p>
            <a:pPr>
              <a:defRPr/>
            </a:pPr>
            <a:fld id="{E13011FE-E803-4A00-88EB-CB8E7EE16064}" type="datetime1">
              <a:rPr lang="en-US"/>
              <a:pPr>
                <a:defRPr/>
              </a:pPr>
              <a:t>4/11/2013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5C1E7877-99C5-46AC-9C1F-FFD46E5F1CBE}" type="slidenum">
              <a:rPr lang="en-US"/>
              <a:pPr>
                <a:defRPr/>
              </a:pPr>
              <a:t>‹#›</a:t>
            </a:fld>
            <a:endParaRPr lang="en-US"/>
          </a:p>
        </p:txBody>
      </p:sp>
    </p:spTree>
    <p:extLst>
      <p:ext uri="{BB962C8B-B14F-4D97-AF65-F5344CB8AC3E}">
        <p14:creationId xmlns:p14="http://schemas.microsoft.com/office/powerpoint/2010/main" val="3124611645"/>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Obj">
  <p:cSld name="Título, 2 objetos y 1 objeto">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quarter" idx="1"/>
          </p:nvPr>
        </p:nvSpPr>
        <p:spPr>
          <a:xfrm>
            <a:off x="685800" y="1981200"/>
            <a:ext cx="3810000" cy="1981200"/>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685800" y="4114800"/>
            <a:ext cx="3810000" cy="1981200"/>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half" idx="3"/>
          </p:nvPr>
        </p:nvSpPr>
        <p:spPr>
          <a:xfrm>
            <a:off x="4648200" y="1981200"/>
            <a:ext cx="3810000" cy="4114800"/>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Rectangle 8"/>
          <p:cNvSpPr>
            <a:spLocks noGrp="1" noChangeArrowheads="1"/>
          </p:cNvSpPr>
          <p:nvPr>
            <p:ph type="dt" sz="half" idx="10"/>
          </p:nvPr>
        </p:nvSpPr>
        <p:spPr>
          <a:xfrm>
            <a:off x="6619875" y="6356350"/>
            <a:ext cx="2133600" cy="365125"/>
          </a:xfrm>
        </p:spPr>
        <p:txBody>
          <a:bodyPr/>
          <a:lstStyle>
            <a:lvl1pPr>
              <a:defRPr/>
            </a:lvl1pPr>
          </a:lstStyle>
          <a:p>
            <a:pPr>
              <a:defRPr/>
            </a:pPr>
            <a:endParaRPr lang="es-ES"/>
          </a:p>
        </p:txBody>
      </p:sp>
      <p:sp>
        <p:nvSpPr>
          <p:cNvPr id="7" name="Rectangle 9"/>
          <p:cNvSpPr>
            <a:spLocks noGrp="1" noChangeArrowheads="1"/>
          </p:cNvSpPr>
          <p:nvPr>
            <p:ph type="ftr" sz="quarter" idx="11"/>
          </p:nvPr>
        </p:nvSpPr>
        <p:spPr>
          <a:xfrm>
            <a:off x="354013" y="6356350"/>
            <a:ext cx="2895600" cy="365125"/>
          </a:xfrm>
        </p:spPr>
        <p:txBody>
          <a:bodyPr/>
          <a:lstStyle>
            <a:lvl1pPr>
              <a:defRPr kumimoji="1"/>
            </a:lvl1pPr>
          </a:lstStyle>
          <a:p>
            <a:pPr>
              <a:defRPr/>
            </a:pPr>
            <a:endParaRPr lang="es-ES"/>
          </a:p>
        </p:txBody>
      </p:sp>
      <p:sp>
        <p:nvSpPr>
          <p:cNvPr id="8" name="Rectangle 10"/>
          <p:cNvSpPr>
            <a:spLocks noGrp="1" noChangeArrowheads="1"/>
          </p:cNvSpPr>
          <p:nvPr>
            <p:ph type="sldNum" sz="quarter" idx="12"/>
          </p:nvPr>
        </p:nvSpPr>
        <p:spPr>
          <a:xfrm>
            <a:off x="4229100" y="6356350"/>
            <a:ext cx="685800" cy="365125"/>
          </a:xfrm>
        </p:spPr>
        <p:txBody>
          <a:bodyPr/>
          <a:lstStyle>
            <a:lvl1pPr>
              <a:defRPr kumimoji="1"/>
            </a:lvl1pPr>
          </a:lstStyle>
          <a:p>
            <a:pPr>
              <a:defRPr/>
            </a:pPr>
            <a:fld id="{B5E824FE-FCF3-41B0-A762-158AA1FE7A28}" type="slidenum">
              <a:rPr lang="es-ES"/>
              <a:pPr>
                <a:defRPr/>
              </a:pPr>
              <a:t>‹#›</a:t>
            </a:fld>
            <a:endParaRPr lang="es-ES"/>
          </a:p>
        </p:txBody>
      </p:sp>
    </p:spTree>
    <p:extLst>
      <p:ext uri="{BB962C8B-B14F-4D97-AF65-F5344CB8AC3E}">
        <p14:creationId xmlns:p14="http://schemas.microsoft.com/office/powerpoint/2010/main" val="562937944"/>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idx="1"/>
          </p:nvPr>
        </p:nvSpPr>
        <p:spPr/>
        <p:txBody>
          <a:bodyPr>
            <a:normAutofit/>
          </a:bodyPr>
          <a:lstStyle>
            <a:lvl1pPr>
              <a:spcBef>
                <a:spcPts val="22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4" name="Date Placeholder 3"/>
          <p:cNvSpPr>
            <a:spLocks noGrp="1"/>
          </p:cNvSpPr>
          <p:nvPr>
            <p:ph type="dt" sz="half" idx="10"/>
          </p:nvPr>
        </p:nvSpPr>
        <p:spPr/>
        <p:txBody>
          <a:bodyPr/>
          <a:lstStyle>
            <a:lvl1pPr>
              <a:defRPr/>
            </a:lvl1pPr>
          </a:lstStyle>
          <a:p>
            <a:pPr>
              <a:defRPr/>
            </a:pPr>
            <a:fld id="{6DC5389E-DCEE-46E9-92F6-C8561C90DE14}" type="datetime1">
              <a:rPr lang="en-US"/>
              <a:pPr>
                <a:defRPr/>
              </a:pPr>
              <a:t>4/11/2013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F465307F-AEF1-45EF-8ACB-81064D9B86FD}" type="slidenum">
              <a:rPr lang="en-US"/>
              <a:pPr>
                <a:defRPr/>
              </a:pPr>
              <a:t>‹#›</a:t>
            </a:fld>
            <a:endParaRPr lang="en-US"/>
          </a:p>
        </p:txBody>
      </p:sp>
    </p:spTree>
    <p:extLst>
      <p:ext uri="{BB962C8B-B14F-4D97-AF65-F5344CB8AC3E}">
        <p14:creationId xmlns:p14="http://schemas.microsoft.com/office/powerpoint/2010/main" val="2858292601"/>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302151" y="4822206"/>
            <a:ext cx="8511989" cy="1446975"/>
          </a:xfrm>
        </p:spPr>
        <p:txBody>
          <a:bodyPr lIns="0" tIns="0" rIns="0" bIns="0">
            <a:noAutofit/>
          </a:bodyPr>
          <a:lstStyle>
            <a:lvl1pPr algn="l">
              <a:lnSpc>
                <a:spcPts val="13800"/>
              </a:lnSpc>
              <a:defRPr sz="13500" b="1" cap="none" spc="-250" baseline="0">
                <a:solidFill>
                  <a:schemeClr val="tx2"/>
                </a:solidFill>
              </a:defRPr>
            </a:lvl1pPr>
          </a:lstStyle>
          <a:p>
            <a:r>
              <a:rPr lang="es-ES_tradnl" smtClean="0"/>
              <a:t>Clic para editar título</a:t>
            </a:r>
            <a:endParaRPr/>
          </a:p>
        </p:txBody>
      </p:sp>
      <p:sp>
        <p:nvSpPr>
          <p:cNvPr id="3" name="Text Placeholder 2"/>
          <p:cNvSpPr>
            <a:spLocks noGrp="1"/>
          </p:cNvSpPr>
          <p:nvPr>
            <p:ph type="body" idx="1"/>
          </p:nvPr>
        </p:nvSpPr>
        <p:spPr>
          <a:xfrm>
            <a:off x="384874" y="3525980"/>
            <a:ext cx="8355714" cy="1270752"/>
          </a:xfrm>
        </p:spPr>
        <p:txBody>
          <a:bodyPr lIns="0" tIns="0" rIns="0" bIns="0" anchor="b">
            <a:normAutofit/>
          </a:bodyPr>
          <a:lstStyle>
            <a:lvl1pPr marL="0" indent="0" algn="l">
              <a:buNone/>
              <a:defRPr sz="4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Tree>
    <p:extLst>
      <p:ext uri="{BB962C8B-B14F-4D97-AF65-F5344CB8AC3E}">
        <p14:creationId xmlns:p14="http://schemas.microsoft.com/office/powerpoint/2010/main" val="1938808404"/>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ción con imagen">
    <p:spTree>
      <p:nvGrpSpPr>
        <p:cNvPr id="1" name=""/>
        <p:cNvGrpSpPr/>
        <p:nvPr/>
      </p:nvGrpSpPr>
      <p:grpSpPr>
        <a:xfrm>
          <a:off x="0" y="0"/>
          <a:ext cx="0" cy="0"/>
          <a:chOff x="0" y="0"/>
          <a:chExt cx="0" cy="0"/>
        </a:xfrm>
      </p:grpSpPr>
      <p:sp>
        <p:nvSpPr>
          <p:cNvPr id="2" name="Title 1"/>
          <p:cNvSpPr>
            <a:spLocks noGrp="1"/>
          </p:cNvSpPr>
          <p:nvPr>
            <p:ph type="title"/>
          </p:nvPr>
        </p:nvSpPr>
        <p:spPr>
          <a:xfrm>
            <a:off x="302151" y="4822206"/>
            <a:ext cx="8511989" cy="1446975"/>
          </a:xfrm>
        </p:spPr>
        <p:txBody>
          <a:bodyPr lIns="0" tIns="0" rIns="0" bIns="0">
            <a:noAutofit/>
          </a:bodyPr>
          <a:lstStyle>
            <a:lvl1pPr algn="l">
              <a:lnSpc>
                <a:spcPts val="13800"/>
              </a:lnSpc>
              <a:defRPr sz="13500" b="1" cap="none" spc="-250" baseline="0">
                <a:solidFill>
                  <a:schemeClr val="tx2"/>
                </a:solidFill>
              </a:defRPr>
            </a:lvl1pPr>
          </a:lstStyle>
          <a:p>
            <a:r>
              <a:rPr lang="es-ES_tradnl" smtClean="0"/>
              <a:t>Clic para editar título</a:t>
            </a:r>
            <a:endParaRPr/>
          </a:p>
        </p:txBody>
      </p:sp>
      <p:sp>
        <p:nvSpPr>
          <p:cNvPr id="3" name="Text Placeholder 2"/>
          <p:cNvSpPr>
            <a:spLocks noGrp="1"/>
          </p:cNvSpPr>
          <p:nvPr>
            <p:ph type="body" idx="1"/>
          </p:nvPr>
        </p:nvSpPr>
        <p:spPr>
          <a:xfrm>
            <a:off x="384874" y="3525980"/>
            <a:ext cx="4428426" cy="1270752"/>
          </a:xfrm>
        </p:spPr>
        <p:txBody>
          <a:bodyPr lIns="0" tIns="0" rIns="0" bIns="0" anchor="b">
            <a:normAutofit/>
          </a:bodyPr>
          <a:lstStyle>
            <a:lvl1pPr marL="0" indent="0" algn="l">
              <a:buNone/>
              <a:defRPr sz="4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7" name="Picture Placeholder 2"/>
          <p:cNvSpPr>
            <a:spLocks noGrp="1"/>
          </p:cNvSpPr>
          <p:nvPr>
            <p:ph type="pic" idx="13"/>
          </p:nvPr>
        </p:nvSpPr>
        <p:spPr>
          <a:xfrm rot="21263043">
            <a:off x="5231118" y="261015"/>
            <a:ext cx="3433660" cy="4204035"/>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_tradnl" noProof="0" smtClean="0"/>
              <a:t>Haga clic en el icono para agregar una imagen</a:t>
            </a:r>
            <a:endParaRPr noProof="0"/>
          </a:p>
        </p:txBody>
      </p:sp>
    </p:spTree>
    <p:extLst>
      <p:ext uri="{BB962C8B-B14F-4D97-AF65-F5344CB8AC3E}">
        <p14:creationId xmlns:p14="http://schemas.microsoft.com/office/powerpoint/2010/main" val="3262664149"/>
      </p:ext>
    </p:extLst>
  </p:cSld>
  <p:clrMapOvr>
    <a:masterClrMapping/>
  </p:clrMapOvr>
  <p:transition spd="slow">
    <p:fade/>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S_tradnl" smtClean="0"/>
              <a:t>Clic para editar título</a:t>
            </a:r>
            <a:endParaRPr/>
          </a:p>
        </p:txBody>
      </p:sp>
      <p:sp>
        <p:nvSpPr>
          <p:cNvPr id="3" name="Content Placeholder 2"/>
          <p:cNvSpPr>
            <a:spLocks noGrp="1"/>
          </p:cNvSpPr>
          <p:nvPr>
            <p:ph sz="half" idx="1"/>
          </p:nvPr>
        </p:nvSpPr>
        <p:spPr>
          <a:xfrm>
            <a:off x="632012" y="2057400"/>
            <a:ext cx="3863788" cy="4068763"/>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4" name="Content Placeholder 3"/>
          <p:cNvSpPr>
            <a:spLocks noGrp="1"/>
          </p:cNvSpPr>
          <p:nvPr>
            <p:ph sz="half" idx="2"/>
          </p:nvPr>
        </p:nvSpPr>
        <p:spPr>
          <a:xfrm>
            <a:off x="4661646" y="2057400"/>
            <a:ext cx="3867912" cy="4068763"/>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5" name="Date Placeholder 3"/>
          <p:cNvSpPr>
            <a:spLocks noGrp="1"/>
          </p:cNvSpPr>
          <p:nvPr>
            <p:ph type="dt" sz="half" idx="10"/>
          </p:nvPr>
        </p:nvSpPr>
        <p:spPr/>
        <p:txBody>
          <a:bodyPr/>
          <a:lstStyle>
            <a:lvl1pPr>
              <a:defRPr/>
            </a:lvl1pPr>
          </a:lstStyle>
          <a:p>
            <a:pPr>
              <a:defRPr/>
            </a:pPr>
            <a:fld id="{F1517081-46B8-4ACA-A1CF-6C94E5A3483B}" type="datetime1">
              <a:rPr lang="en-US"/>
              <a:pPr>
                <a:defRPr/>
              </a:pPr>
              <a:t>4/11/2013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s-ES"/>
          </a:p>
        </p:txBody>
      </p:sp>
      <p:sp>
        <p:nvSpPr>
          <p:cNvPr id="7" name="Slide Number Placeholder 5"/>
          <p:cNvSpPr>
            <a:spLocks noGrp="1"/>
          </p:cNvSpPr>
          <p:nvPr>
            <p:ph type="sldNum" sz="quarter" idx="12"/>
          </p:nvPr>
        </p:nvSpPr>
        <p:spPr/>
        <p:txBody>
          <a:bodyPr/>
          <a:lstStyle>
            <a:lvl1pPr>
              <a:defRPr/>
            </a:lvl1pPr>
          </a:lstStyle>
          <a:p>
            <a:pPr>
              <a:defRPr/>
            </a:pPr>
            <a:fld id="{E81CF791-82AD-42AC-A282-9E77FCDA4697}" type="slidenum">
              <a:rPr lang="en-US"/>
              <a:pPr>
                <a:defRPr/>
              </a:pPr>
              <a:t>‹#›</a:t>
            </a:fld>
            <a:endParaRPr lang="en-US"/>
          </a:p>
        </p:txBody>
      </p:sp>
    </p:spTree>
    <p:extLst>
      <p:ext uri="{BB962C8B-B14F-4D97-AF65-F5344CB8AC3E}">
        <p14:creationId xmlns:p14="http://schemas.microsoft.com/office/powerpoint/2010/main" val="3317540209"/>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7" name="Rectangle 11"/>
          <p:cNvSpPr/>
          <p:nvPr/>
        </p:nvSpPr>
        <p:spPr>
          <a:xfrm flipH="1">
            <a:off x="4573588" y="1693863"/>
            <a:ext cx="19050" cy="4389437"/>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ffectLst>
                <a:outerShdw blurRad="38100" dist="38100" dir="2700000" algn="tl">
                  <a:srgbClr val="000000"/>
                </a:outerShdw>
              </a:effectLst>
              <a:ea typeface="ＭＳ Ｐゴシック" pitchFamily="-105" charset="-128"/>
            </a:endParaRPr>
          </a:p>
        </p:txBody>
      </p:sp>
      <p:sp>
        <p:nvSpPr>
          <p:cNvPr id="8" name="Rectangle 10"/>
          <p:cNvSpPr/>
          <p:nvPr/>
        </p:nvSpPr>
        <p:spPr>
          <a:xfrm flipH="1">
            <a:off x="4573588" y="1693863"/>
            <a:ext cx="19050" cy="4389437"/>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ffectLst>
                <a:outerShdw blurRad="38100" dist="38100" dir="2700000" algn="tl">
                  <a:srgbClr val="000000"/>
                </a:outerShdw>
              </a:effectLst>
              <a:ea typeface="ＭＳ Ｐゴシック" pitchFamily="-105" charset="-128"/>
            </a:endParaRPr>
          </a:p>
        </p:txBody>
      </p:sp>
      <p:sp>
        <p:nvSpPr>
          <p:cNvPr id="9" name="Rectangle 12"/>
          <p:cNvSpPr/>
          <p:nvPr/>
        </p:nvSpPr>
        <p:spPr>
          <a:xfrm flipH="1">
            <a:off x="4573588" y="1693863"/>
            <a:ext cx="19050" cy="4389437"/>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ffectLst>
                <a:outerShdw blurRad="38100" dist="38100" dir="2700000" algn="tl">
                  <a:srgbClr val="000000"/>
                </a:outerShdw>
              </a:effectLst>
              <a:ea typeface="ＭＳ Ｐゴシック" pitchFamily="-105" charset="-128"/>
            </a:endParaRPr>
          </a:p>
        </p:txBody>
      </p:sp>
      <p:sp>
        <p:nvSpPr>
          <p:cNvPr id="10" name="Rectangle 13"/>
          <p:cNvSpPr/>
          <p:nvPr/>
        </p:nvSpPr>
        <p:spPr>
          <a:xfrm flipH="1">
            <a:off x="4573588" y="1693863"/>
            <a:ext cx="19050" cy="4389437"/>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ffectLst>
                <a:outerShdw blurRad="38100" dist="38100" dir="2700000" algn="tl">
                  <a:srgbClr val="000000"/>
                </a:outerShdw>
              </a:effectLst>
              <a:ea typeface="ＭＳ Ｐゴシック" pitchFamily="-105" charset="-128"/>
            </a:endParaRPr>
          </a:p>
        </p:txBody>
      </p:sp>
      <p:sp>
        <p:nvSpPr>
          <p:cNvPr id="2" name="Title 1"/>
          <p:cNvSpPr>
            <a:spLocks noGrp="1"/>
          </p:cNvSpPr>
          <p:nvPr>
            <p:ph type="title"/>
          </p:nvPr>
        </p:nvSpPr>
        <p:spPr>
          <a:xfrm>
            <a:off x="612775" y="582706"/>
            <a:ext cx="7918450" cy="788894"/>
          </a:xfrm>
        </p:spPr>
        <p:txBody>
          <a:bodyPr>
            <a:noAutofit/>
          </a:bodyPr>
          <a:lstStyle>
            <a:lvl1pPr>
              <a:defRPr/>
            </a:lvl1pPr>
          </a:lstStyle>
          <a:p>
            <a:r>
              <a:rPr lang="es-ES_tradnl" smtClean="0"/>
              <a:t>Clic para editar título</a:t>
            </a:r>
            <a:endParaRPr/>
          </a:p>
        </p:txBody>
      </p:sp>
      <p:sp>
        <p:nvSpPr>
          <p:cNvPr id="3" name="Text Placeholder 2"/>
          <p:cNvSpPr>
            <a:spLocks noGrp="1"/>
          </p:cNvSpPr>
          <p:nvPr>
            <p:ph type="body" idx="1"/>
          </p:nvPr>
        </p:nvSpPr>
        <p:spPr>
          <a:xfrm>
            <a:off x="635545" y="1546412"/>
            <a:ext cx="3867912" cy="464950"/>
          </a:xfrm>
        </p:spPr>
        <p:txBody>
          <a:bodyPr anchor="b">
            <a:noAutofit/>
          </a:bodyPr>
          <a:lstStyle>
            <a:lvl1pPr marL="0" indent="0" algn="ctr">
              <a:buNone/>
              <a:defRPr sz="2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Content Placeholder 3"/>
          <p:cNvSpPr>
            <a:spLocks noGrp="1"/>
          </p:cNvSpPr>
          <p:nvPr>
            <p:ph sz="half" idx="2"/>
          </p:nvPr>
        </p:nvSpPr>
        <p:spPr>
          <a:xfrm>
            <a:off x="630936" y="2147887"/>
            <a:ext cx="3867912" cy="3951288"/>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5" name="Text Placeholder 4"/>
          <p:cNvSpPr>
            <a:spLocks noGrp="1"/>
          </p:cNvSpPr>
          <p:nvPr>
            <p:ph type="body" sz="quarter" idx="3"/>
          </p:nvPr>
        </p:nvSpPr>
        <p:spPr>
          <a:xfrm>
            <a:off x="4663313" y="1545018"/>
            <a:ext cx="3867912" cy="466344"/>
          </a:xfrm>
        </p:spPr>
        <p:txBody>
          <a:bodyPr anchor="b">
            <a:noAutofit/>
          </a:bodyPr>
          <a:lstStyle>
            <a:lvl1pPr marL="0" indent="0" algn="ctr">
              <a:buNone/>
              <a:defRPr sz="2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Content Placeholder 5"/>
          <p:cNvSpPr>
            <a:spLocks noGrp="1"/>
          </p:cNvSpPr>
          <p:nvPr>
            <p:ph sz="quarter" idx="4"/>
          </p:nvPr>
        </p:nvSpPr>
        <p:spPr>
          <a:xfrm>
            <a:off x="4663313" y="2147887"/>
            <a:ext cx="3867912" cy="3951288"/>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11" name="Date Placeholder 6"/>
          <p:cNvSpPr>
            <a:spLocks noGrp="1"/>
          </p:cNvSpPr>
          <p:nvPr>
            <p:ph type="dt" sz="half" idx="10"/>
          </p:nvPr>
        </p:nvSpPr>
        <p:spPr/>
        <p:txBody>
          <a:bodyPr/>
          <a:lstStyle>
            <a:lvl1pPr>
              <a:defRPr/>
            </a:lvl1pPr>
          </a:lstStyle>
          <a:p>
            <a:pPr>
              <a:defRPr/>
            </a:pPr>
            <a:fld id="{76A0B13D-1861-4B2C-8679-66D4AF5CBC79}" type="datetime1">
              <a:rPr lang="en-US"/>
              <a:pPr>
                <a:defRPr/>
              </a:pPr>
              <a:t>4/11/2013</a:t>
            </a:fld>
            <a:endParaRPr lang="en-US"/>
          </a:p>
        </p:txBody>
      </p:sp>
      <p:sp>
        <p:nvSpPr>
          <p:cNvPr id="12" name="Footer Placeholder 7"/>
          <p:cNvSpPr>
            <a:spLocks noGrp="1"/>
          </p:cNvSpPr>
          <p:nvPr>
            <p:ph type="ftr" sz="quarter" idx="11"/>
          </p:nvPr>
        </p:nvSpPr>
        <p:spPr/>
        <p:txBody>
          <a:bodyPr/>
          <a:lstStyle>
            <a:lvl1pPr>
              <a:defRPr/>
            </a:lvl1pPr>
          </a:lstStyle>
          <a:p>
            <a:pPr>
              <a:defRPr/>
            </a:pPr>
            <a:endParaRPr lang="es-ES"/>
          </a:p>
        </p:txBody>
      </p:sp>
      <p:sp>
        <p:nvSpPr>
          <p:cNvPr id="13" name="Slide Number Placeholder 8"/>
          <p:cNvSpPr>
            <a:spLocks noGrp="1"/>
          </p:cNvSpPr>
          <p:nvPr>
            <p:ph type="sldNum" sz="quarter" idx="12"/>
          </p:nvPr>
        </p:nvSpPr>
        <p:spPr/>
        <p:txBody>
          <a:bodyPr/>
          <a:lstStyle>
            <a:lvl1pPr>
              <a:defRPr/>
            </a:lvl1pPr>
          </a:lstStyle>
          <a:p>
            <a:pPr>
              <a:defRPr/>
            </a:pPr>
            <a:fld id="{BD3330A2-4E14-44E3-A1E3-96A5E999B6A0}" type="slidenum">
              <a:rPr lang="en-US"/>
              <a:pPr>
                <a:defRPr/>
              </a:pPr>
              <a:t>‹#›</a:t>
            </a:fld>
            <a:endParaRPr lang="en-US"/>
          </a:p>
        </p:txBody>
      </p:sp>
    </p:spTree>
    <p:extLst>
      <p:ext uri="{BB962C8B-B14F-4D97-AF65-F5344CB8AC3E}">
        <p14:creationId xmlns:p14="http://schemas.microsoft.com/office/powerpoint/2010/main" val="224405905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Date Placeholder 3"/>
          <p:cNvSpPr>
            <a:spLocks noGrp="1"/>
          </p:cNvSpPr>
          <p:nvPr>
            <p:ph type="dt" sz="half" idx="10"/>
          </p:nvPr>
        </p:nvSpPr>
        <p:spPr/>
        <p:txBody>
          <a:bodyPr/>
          <a:lstStyle>
            <a:lvl1pPr>
              <a:defRPr/>
            </a:lvl1pPr>
          </a:lstStyle>
          <a:p>
            <a:pPr>
              <a:defRPr/>
            </a:pPr>
            <a:fld id="{744512EF-DE1B-4D44-B7AA-D13898F4B442}" type="datetime1">
              <a:rPr lang="en-US"/>
              <a:pPr>
                <a:defRPr/>
              </a:pPr>
              <a:t>4/11/2013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s-ES"/>
          </a:p>
        </p:txBody>
      </p:sp>
      <p:sp>
        <p:nvSpPr>
          <p:cNvPr id="5" name="Slide Number Placeholder 5"/>
          <p:cNvSpPr>
            <a:spLocks noGrp="1"/>
          </p:cNvSpPr>
          <p:nvPr>
            <p:ph type="sldNum" sz="quarter" idx="12"/>
          </p:nvPr>
        </p:nvSpPr>
        <p:spPr/>
        <p:txBody>
          <a:bodyPr/>
          <a:lstStyle>
            <a:lvl1pPr>
              <a:defRPr/>
            </a:lvl1pPr>
          </a:lstStyle>
          <a:p>
            <a:pPr>
              <a:defRPr/>
            </a:pPr>
            <a:fld id="{1B9F095D-2FFB-4DE1-A395-092C669EBBFE}" type="slidenum">
              <a:rPr lang="en-US"/>
              <a:pPr>
                <a:defRPr/>
              </a:pPr>
              <a:t>‹#›</a:t>
            </a:fld>
            <a:endParaRPr lang="en-US"/>
          </a:p>
        </p:txBody>
      </p:sp>
    </p:spTree>
    <p:extLst>
      <p:ext uri="{BB962C8B-B14F-4D97-AF65-F5344CB8AC3E}">
        <p14:creationId xmlns:p14="http://schemas.microsoft.com/office/powerpoint/2010/main" val="2562778504"/>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5A1403D-4FD5-42B6-BAB5-626D21F87107}" type="datetime1">
              <a:rPr lang="en-US"/>
              <a:pPr>
                <a:defRPr/>
              </a:pPr>
              <a:t>4/11/2013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s-ES"/>
          </a:p>
        </p:txBody>
      </p:sp>
      <p:sp>
        <p:nvSpPr>
          <p:cNvPr id="4" name="Slide Number Placeholder 5"/>
          <p:cNvSpPr>
            <a:spLocks noGrp="1"/>
          </p:cNvSpPr>
          <p:nvPr>
            <p:ph type="sldNum" sz="quarter" idx="12"/>
          </p:nvPr>
        </p:nvSpPr>
        <p:spPr/>
        <p:txBody>
          <a:bodyPr/>
          <a:lstStyle>
            <a:lvl1pPr>
              <a:defRPr/>
            </a:lvl1pPr>
          </a:lstStyle>
          <a:p>
            <a:pPr>
              <a:defRPr/>
            </a:pPr>
            <a:fld id="{0333445E-85C4-4DD5-9332-A02A2F283922}" type="slidenum">
              <a:rPr lang="en-US"/>
              <a:pPr>
                <a:defRPr/>
              </a:pPr>
              <a:t>‹#›</a:t>
            </a:fld>
            <a:endParaRPr lang="en-US"/>
          </a:p>
        </p:txBody>
      </p:sp>
    </p:spTree>
    <p:extLst>
      <p:ext uri="{BB962C8B-B14F-4D97-AF65-F5344CB8AC3E}">
        <p14:creationId xmlns:p14="http://schemas.microsoft.com/office/powerpoint/2010/main" val="2166111681"/>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31825" y="1720103"/>
            <a:ext cx="3657600" cy="1162050"/>
          </a:xfrm>
        </p:spPr>
        <p:txBody>
          <a:bodyPr anchor="b">
            <a:noAutofit/>
          </a:bodyPr>
          <a:lstStyle>
            <a:lvl1pPr algn="ctr">
              <a:defRPr sz="3600" b="0"/>
            </a:lvl1pPr>
          </a:lstStyle>
          <a:p>
            <a:r>
              <a:rPr lang="es-ES_tradnl" smtClean="0"/>
              <a:t>Clic para editar título</a:t>
            </a:r>
            <a:endParaRPr/>
          </a:p>
        </p:txBody>
      </p:sp>
      <p:sp>
        <p:nvSpPr>
          <p:cNvPr id="3" name="Content Placeholder 2"/>
          <p:cNvSpPr>
            <a:spLocks noGrp="1"/>
          </p:cNvSpPr>
          <p:nvPr>
            <p:ph idx="1"/>
          </p:nvPr>
        </p:nvSpPr>
        <p:spPr>
          <a:xfrm>
            <a:off x="4692650" y="658906"/>
            <a:ext cx="3819338" cy="5467258"/>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4" name="Text Placeholder 3"/>
          <p:cNvSpPr>
            <a:spLocks noGrp="1"/>
          </p:cNvSpPr>
          <p:nvPr>
            <p:ph type="body" sz="half" idx="2"/>
          </p:nvPr>
        </p:nvSpPr>
        <p:spPr>
          <a:xfrm>
            <a:off x="631825" y="2877671"/>
            <a:ext cx="3657600" cy="2339788"/>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fld id="{C9663902-7DAF-46A8-9B31-FD9A76C319E7}" type="datetime1">
              <a:rPr lang="en-US"/>
              <a:pPr>
                <a:defRPr/>
              </a:pPr>
              <a:t>4/11/2013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s-ES"/>
          </a:p>
        </p:txBody>
      </p:sp>
      <p:sp>
        <p:nvSpPr>
          <p:cNvPr id="7" name="Slide Number Placeholder 5"/>
          <p:cNvSpPr>
            <a:spLocks noGrp="1"/>
          </p:cNvSpPr>
          <p:nvPr>
            <p:ph type="sldNum" sz="quarter" idx="12"/>
          </p:nvPr>
        </p:nvSpPr>
        <p:spPr/>
        <p:txBody>
          <a:bodyPr/>
          <a:lstStyle>
            <a:lvl1pPr>
              <a:defRPr/>
            </a:lvl1pPr>
          </a:lstStyle>
          <a:p>
            <a:pPr>
              <a:defRPr/>
            </a:pPr>
            <a:fld id="{CAA95ED6-548E-4604-8CCF-B4860A5DCFF4}" type="slidenum">
              <a:rPr lang="en-US"/>
              <a:pPr>
                <a:defRPr/>
              </a:pPr>
              <a:t>‹#›</a:t>
            </a:fld>
            <a:endParaRPr lang="en-US"/>
          </a:p>
        </p:txBody>
      </p:sp>
    </p:spTree>
    <p:extLst>
      <p:ext uri="{BB962C8B-B14F-4D97-AF65-F5344CB8AC3E}">
        <p14:creationId xmlns:p14="http://schemas.microsoft.com/office/powerpoint/2010/main" val="976655989"/>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12775" y="582613"/>
            <a:ext cx="7918450"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smtClean="0"/>
              <a:t>Clic para editar título</a:t>
            </a:r>
          </a:p>
        </p:txBody>
      </p:sp>
      <p:sp>
        <p:nvSpPr>
          <p:cNvPr id="1027" name="Text Placeholder 2"/>
          <p:cNvSpPr>
            <a:spLocks noGrp="1"/>
          </p:cNvSpPr>
          <p:nvPr>
            <p:ph type="body" idx="1"/>
          </p:nvPr>
        </p:nvSpPr>
        <p:spPr bwMode="auto">
          <a:xfrm>
            <a:off x="989013" y="2044700"/>
            <a:ext cx="7165975" cy="408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4" name="Date Placeholder 3"/>
          <p:cNvSpPr>
            <a:spLocks noGrp="1"/>
          </p:cNvSpPr>
          <p:nvPr>
            <p:ph type="dt" sz="half" idx="2"/>
          </p:nvPr>
        </p:nvSpPr>
        <p:spPr>
          <a:xfrm>
            <a:off x="457200" y="6275388"/>
            <a:ext cx="1600200" cy="365125"/>
          </a:xfrm>
          <a:prstGeom prst="rect">
            <a:avLst/>
          </a:prstGeom>
        </p:spPr>
        <p:txBody>
          <a:bodyPr vert="horz" wrap="square" lIns="91440" tIns="45720" rIns="91440" bIns="45720" numCol="1" anchor="ctr" anchorCtr="0" compatLnSpc="1">
            <a:prstTxWarp prst="textNoShape">
              <a:avLst/>
            </a:prstTxWarp>
          </a:bodyPr>
          <a:lstStyle>
            <a:lvl1pPr>
              <a:defRPr sz="1100">
                <a:solidFill>
                  <a:schemeClr val="tx2"/>
                </a:solidFill>
                <a:effectLst>
                  <a:outerShdw blurRad="38100" dist="38100" dir="2700000" algn="tl">
                    <a:srgbClr val="FFFFFF"/>
                  </a:outerShdw>
                </a:effectLst>
              </a:defRPr>
            </a:lvl1pPr>
          </a:lstStyle>
          <a:p>
            <a:pPr>
              <a:defRPr/>
            </a:pPr>
            <a:fld id="{6B9CC098-424C-4392-85E0-3A86645CBD4D}" type="datetime1">
              <a:rPr lang="en-US"/>
              <a:pPr>
                <a:defRPr/>
              </a:pPr>
              <a:t>4/11/2013</a:t>
            </a:fld>
            <a:endParaRPr lang="en-US"/>
          </a:p>
        </p:txBody>
      </p:sp>
      <p:sp>
        <p:nvSpPr>
          <p:cNvPr id="5" name="Footer Placeholder 4"/>
          <p:cNvSpPr>
            <a:spLocks noGrp="1"/>
          </p:cNvSpPr>
          <p:nvPr>
            <p:ph type="ftr" sz="quarter" idx="3"/>
          </p:nvPr>
        </p:nvSpPr>
        <p:spPr>
          <a:xfrm>
            <a:off x="2205038" y="6275388"/>
            <a:ext cx="5643562" cy="365125"/>
          </a:xfrm>
          <a:prstGeom prst="rect">
            <a:avLst/>
          </a:prstGeom>
        </p:spPr>
        <p:txBody>
          <a:bodyPr vert="horz" wrap="square" lIns="91440" tIns="45720" rIns="91440" bIns="45720" numCol="1" anchor="ctr" anchorCtr="0" compatLnSpc="1">
            <a:prstTxWarp prst="textNoShape">
              <a:avLst/>
            </a:prstTxWarp>
          </a:bodyPr>
          <a:lstStyle>
            <a:lvl1pPr>
              <a:defRPr kumimoji="0" sz="1100">
                <a:solidFill>
                  <a:schemeClr val="tx2"/>
                </a:solidFill>
                <a:effectLst>
                  <a:outerShdw blurRad="38100" dist="38100" dir="2700000" algn="tl">
                    <a:srgbClr val="FFFFFF"/>
                  </a:outerShdw>
                </a:effectLst>
              </a:defRPr>
            </a:lvl1pPr>
          </a:lstStyle>
          <a:p>
            <a:pPr>
              <a:defRPr/>
            </a:pPr>
            <a:endParaRPr lang="es-ES"/>
          </a:p>
        </p:txBody>
      </p:sp>
      <p:sp>
        <p:nvSpPr>
          <p:cNvPr id="6" name="Slide Number Placeholder 5"/>
          <p:cNvSpPr>
            <a:spLocks noGrp="1"/>
          </p:cNvSpPr>
          <p:nvPr>
            <p:ph type="sldNum" sz="quarter" idx="4"/>
          </p:nvPr>
        </p:nvSpPr>
        <p:spPr>
          <a:xfrm>
            <a:off x="8077200" y="6275388"/>
            <a:ext cx="609600" cy="365125"/>
          </a:xfrm>
          <a:prstGeom prst="rect">
            <a:avLst/>
          </a:prstGeom>
        </p:spPr>
        <p:txBody>
          <a:bodyPr vert="horz" wrap="square" lIns="91440" tIns="45720" rIns="91440" bIns="45720" numCol="1" anchor="ctr" anchorCtr="0" compatLnSpc="1">
            <a:prstTxWarp prst="textNoShape">
              <a:avLst/>
            </a:prstTxWarp>
          </a:bodyPr>
          <a:lstStyle>
            <a:lvl1pPr algn="r">
              <a:defRPr kumimoji="0" sz="1400">
                <a:solidFill>
                  <a:schemeClr val="tx2"/>
                </a:solidFill>
                <a:effectLst>
                  <a:outerShdw blurRad="38100" dist="38100" dir="2700000" algn="tl">
                    <a:srgbClr val="FFFFFF"/>
                  </a:outerShdw>
                </a:effectLst>
              </a:defRPr>
            </a:lvl1pPr>
          </a:lstStyle>
          <a:p>
            <a:pPr>
              <a:defRPr/>
            </a:pPr>
            <a:fld id="{461EBFD7-D7AD-4E73-9E41-57049920E27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5165" r:id="rId1"/>
    <p:sldLayoutId id="2147485155" r:id="rId2"/>
    <p:sldLayoutId id="2147485166" r:id="rId3"/>
    <p:sldLayoutId id="2147485167" r:id="rId4"/>
    <p:sldLayoutId id="2147485156" r:id="rId5"/>
    <p:sldLayoutId id="2147485168" r:id="rId6"/>
    <p:sldLayoutId id="2147485157" r:id="rId7"/>
    <p:sldLayoutId id="2147485158" r:id="rId8"/>
    <p:sldLayoutId id="2147485159" r:id="rId9"/>
    <p:sldLayoutId id="2147485160" r:id="rId10"/>
    <p:sldLayoutId id="2147485161" r:id="rId11"/>
    <p:sldLayoutId id="2147485162" r:id="rId12"/>
    <p:sldLayoutId id="2147485163" r:id="rId13"/>
    <p:sldLayoutId id="2147485164" r:id="rId14"/>
    <p:sldLayoutId id="2147485169" r:id="rId15"/>
  </p:sldLayoutIdLst>
  <p:transition spd="slow">
    <p:fade/>
  </p:transition>
  <p:hf hdr="0" ftr="0" dt="0"/>
  <p:txStyles>
    <p:titleStyle>
      <a:lvl1pPr algn="ctr" rtl="0" eaLnBrk="0" fontAlgn="base" hangingPunct="0">
        <a:spcBef>
          <a:spcPct val="0"/>
        </a:spcBef>
        <a:spcAft>
          <a:spcPct val="0"/>
        </a:spcAft>
        <a:defRPr sz="4200" kern="1200">
          <a:solidFill>
            <a:schemeClr val="accent1"/>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200">
          <a:solidFill>
            <a:schemeClr val="accent1"/>
          </a:solidFill>
          <a:latin typeface="Century Gothic"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200">
          <a:solidFill>
            <a:schemeClr val="accent1"/>
          </a:solidFill>
          <a:latin typeface="Century Gothic"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200">
          <a:solidFill>
            <a:schemeClr val="accent1"/>
          </a:solidFill>
          <a:latin typeface="Century Gothic"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200">
          <a:solidFill>
            <a:schemeClr val="accent1"/>
          </a:solidFill>
          <a:latin typeface="Century Gothic" pitchFamily="-105" charset="0"/>
          <a:ea typeface="ＭＳ Ｐゴシック" pitchFamily="-105" charset="-128"/>
          <a:cs typeface="ＭＳ Ｐゴシック" pitchFamily="-105" charset="-128"/>
        </a:defRPr>
      </a:lvl5pPr>
      <a:lvl6pPr marL="457200" algn="ctr" rtl="0" fontAlgn="base">
        <a:spcBef>
          <a:spcPct val="0"/>
        </a:spcBef>
        <a:spcAft>
          <a:spcPct val="0"/>
        </a:spcAft>
        <a:defRPr sz="4200">
          <a:solidFill>
            <a:schemeClr val="accent1"/>
          </a:solidFill>
          <a:latin typeface="Century Gothic" pitchFamily="-105" charset="0"/>
          <a:ea typeface="ＭＳ Ｐゴシック" pitchFamily="-105" charset="-128"/>
          <a:cs typeface="ＭＳ Ｐゴシック" pitchFamily="-105" charset="-128"/>
        </a:defRPr>
      </a:lvl6pPr>
      <a:lvl7pPr marL="914400" algn="ctr" rtl="0" fontAlgn="base">
        <a:spcBef>
          <a:spcPct val="0"/>
        </a:spcBef>
        <a:spcAft>
          <a:spcPct val="0"/>
        </a:spcAft>
        <a:defRPr sz="4200">
          <a:solidFill>
            <a:schemeClr val="accent1"/>
          </a:solidFill>
          <a:latin typeface="Century Gothic"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200">
          <a:solidFill>
            <a:schemeClr val="accent1"/>
          </a:solidFill>
          <a:latin typeface="Century Gothic"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200">
          <a:solidFill>
            <a:schemeClr val="accent1"/>
          </a:solidFill>
          <a:latin typeface="Century Gothic" pitchFamily="-105" charset="0"/>
          <a:ea typeface="ＭＳ Ｐゴシック" pitchFamily="-105" charset="-128"/>
          <a:cs typeface="ＭＳ Ｐゴシック" pitchFamily="-105" charset="-128"/>
        </a:defRPr>
      </a:lvl9pPr>
    </p:titleStyle>
    <p:bodyStyle>
      <a:lvl1pPr marL="342900" indent="-342900" algn="l" rtl="0" eaLnBrk="0" fontAlgn="base" hangingPunct="0">
        <a:spcBef>
          <a:spcPct val="20000"/>
        </a:spcBef>
        <a:spcAft>
          <a:spcPct val="0"/>
        </a:spcAft>
        <a:buClr>
          <a:schemeClr val="bg2"/>
        </a:buClr>
        <a:buSzPct val="90000"/>
        <a:buFont typeface="Wingdings 2" pitchFamily="-105" charset="2"/>
        <a:buChar char="Ü"/>
        <a:defRPr sz="2200" kern="1200">
          <a:solidFill>
            <a:schemeClr val="tx1"/>
          </a:solidFill>
          <a:latin typeface="+mn-lt"/>
          <a:ea typeface="ＭＳ Ｐゴシック" pitchFamily="-105" charset="-128"/>
          <a:cs typeface="ＭＳ Ｐゴシック" pitchFamily="-105" charset="-128"/>
        </a:defRPr>
      </a:lvl1pPr>
      <a:lvl2pPr marL="685800" indent="-336550" algn="l" rtl="0" eaLnBrk="0" fontAlgn="base" hangingPunct="0">
        <a:spcBef>
          <a:spcPct val="20000"/>
        </a:spcBef>
        <a:spcAft>
          <a:spcPct val="0"/>
        </a:spcAft>
        <a:buClr>
          <a:srgbClr val="949FBF"/>
        </a:buClr>
        <a:buSzPct val="90000"/>
        <a:buFont typeface="Wingdings 2" pitchFamily="-105" charset="2"/>
        <a:buChar char="Ü"/>
        <a:defRPr sz="2000" kern="1200">
          <a:solidFill>
            <a:schemeClr val="tx1"/>
          </a:solidFill>
          <a:latin typeface="+mn-lt"/>
          <a:ea typeface="ＭＳ Ｐゴシック" pitchFamily="-105" charset="-128"/>
          <a:cs typeface="+mn-cs"/>
        </a:defRPr>
      </a:lvl2pPr>
      <a:lvl3pPr marL="1035050" indent="-349250" algn="l" rtl="0" eaLnBrk="0" fontAlgn="base" hangingPunct="0">
        <a:spcBef>
          <a:spcPct val="20000"/>
        </a:spcBef>
        <a:spcAft>
          <a:spcPct val="0"/>
        </a:spcAft>
        <a:buClr>
          <a:schemeClr val="bg2"/>
        </a:buClr>
        <a:buSzPct val="90000"/>
        <a:buFont typeface="Wingdings 2" pitchFamily="-105" charset="2"/>
        <a:buChar char="Ü"/>
        <a:defRPr sz="2400" kern="1200">
          <a:solidFill>
            <a:schemeClr val="tx1"/>
          </a:solidFill>
          <a:latin typeface="+mn-lt"/>
          <a:ea typeface="ＭＳ Ｐゴシック" pitchFamily="-105" charset="-128"/>
          <a:cs typeface="+mn-cs"/>
        </a:defRPr>
      </a:lvl3pPr>
      <a:lvl4pPr marL="1371600" indent="-336550" algn="l" rtl="0" eaLnBrk="0" fontAlgn="base" hangingPunct="0">
        <a:spcBef>
          <a:spcPct val="20000"/>
        </a:spcBef>
        <a:spcAft>
          <a:spcPct val="0"/>
        </a:spcAft>
        <a:buClr>
          <a:srgbClr val="949FBF"/>
        </a:buClr>
        <a:buSzPct val="90000"/>
        <a:buFont typeface="Wingdings 2" pitchFamily="-105" charset="2"/>
        <a:buChar char="Ü"/>
        <a:defRPr sz="2000" kern="1200">
          <a:solidFill>
            <a:schemeClr val="tx1"/>
          </a:solidFill>
          <a:latin typeface="+mn-lt"/>
          <a:ea typeface="ＭＳ Ｐゴシック" pitchFamily="-105" charset="-128"/>
          <a:cs typeface="+mn-cs"/>
        </a:defRPr>
      </a:lvl4pPr>
      <a:lvl5pPr marL="1720850" indent="-349250" algn="l" rtl="0" eaLnBrk="0" fontAlgn="base" hangingPunct="0">
        <a:spcBef>
          <a:spcPct val="20000"/>
        </a:spcBef>
        <a:spcAft>
          <a:spcPct val="0"/>
        </a:spcAft>
        <a:buClr>
          <a:schemeClr val="bg2"/>
        </a:buClr>
        <a:buSzPct val="90000"/>
        <a:buFont typeface="Wingdings 2" pitchFamily="-105" charset="2"/>
        <a:buChar char="Ü"/>
        <a:defRPr sz="2000" kern="1200">
          <a:solidFill>
            <a:schemeClr val="tx1"/>
          </a:solidFill>
          <a:latin typeface="+mn-lt"/>
          <a:ea typeface="ＭＳ Ｐゴシック" pitchFamily="-10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8"/>
          <p:cNvSpPr>
            <a:spLocks noGrp="1" noChangeArrowheads="1"/>
          </p:cNvSpPr>
          <p:nvPr>
            <p:ph type="ctrTitle"/>
          </p:nvPr>
        </p:nvSpPr>
        <p:spPr>
          <a:xfrm>
            <a:off x="407988" y="554038"/>
            <a:ext cx="8513762" cy="3340100"/>
          </a:xfrm>
        </p:spPr>
        <p:txBody>
          <a:bodyPr/>
          <a:lstStyle/>
          <a:p>
            <a:pPr algn="ctr" eaLnBrk="1" hangingPunct="1">
              <a:lnSpc>
                <a:spcPct val="150000"/>
              </a:lnSpc>
              <a:defRPr/>
            </a:pPr>
            <a:r>
              <a:rPr lang="es-ES_tradnl" sz="3500" b="0" dirty="0" smtClean="0">
                <a:solidFill>
                  <a:schemeClr val="tx1"/>
                </a:solidFill>
                <a:latin typeface="Times New Roman" pitchFamily="-105" charset="0"/>
                <a:cs typeface="Times New Roman" pitchFamily="-105" charset="0"/>
              </a:rPr>
              <a:t>LA   INTEGRACIÓN  DE  LOS  SABERES: </a:t>
            </a:r>
            <a:br>
              <a:rPr lang="es-ES_tradnl" sz="3500" b="0" dirty="0" smtClean="0">
                <a:solidFill>
                  <a:schemeClr val="tx1"/>
                </a:solidFill>
                <a:latin typeface="Times New Roman" pitchFamily="-105" charset="0"/>
                <a:cs typeface="Times New Roman" pitchFamily="-105" charset="0"/>
              </a:rPr>
            </a:br>
            <a:r>
              <a:rPr lang="es-ES_tradnl" sz="3500" b="0" dirty="0" smtClean="0">
                <a:solidFill>
                  <a:schemeClr val="tx1"/>
                </a:solidFill>
                <a:latin typeface="Times New Roman" pitchFamily="-105" charset="0"/>
                <a:cs typeface="Times New Roman" pitchFamily="-105" charset="0"/>
              </a:rPr>
              <a:t>UNA  VÍA  PARA  SALIR  DE  LA  ARROGANCIA DEL  RELATIVÍSMO</a:t>
            </a:r>
            <a:endParaRPr lang="es-ES" sz="3500" b="0" dirty="0" smtClean="0">
              <a:solidFill>
                <a:schemeClr val="tx1"/>
              </a:solidFill>
              <a:latin typeface="Times New Roman" pitchFamily="-105" charset="0"/>
              <a:cs typeface="Times New Roman" pitchFamily="-105" charset="0"/>
            </a:endParaRPr>
          </a:p>
        </p:txBody>
      </p:sp>
      <p:sp>
        <p:nvSpPr>
          <p:cNvPr id="3075" name="Rectangle 1029"/>
          <p:cNvSpPr>
            <a:spLocks noGrp="1" noChangeArrowheads="1"/>
          </p:cNvSpPr>
          <p:nvPr>
            <p:ph type="subTitle" idx="1"/>
          </p:nvPr>
        </p:nvSpPr>
        <p:spPr>
          <a:xfrm>
            <a:off x="747713" y="3879850"/>
            <a:ext cx="8270875" cy="2465388"/>
          </a:xfrm>
        </p:spPr>
        <p:txBody>
          <a:bodyPr>
            <a:normAutofit fontScale="85000" lnSpcReduction="20000"/>
          </a:bodyPr>
          <a:lstStyle/>
          <a:p>
            <a:pPr algn="r" eaLnBrk="1" hangingPunct="1">
              <a:lnSpc>
                <a:spcPct val="80000"/>
              </a:lnSpc>
              <a:buFont typeface="Wingdings" pitchFamily="-105" charset="2"/>
              <a:buNone/>
              <a:defRPr/>
            </a:pPr>
            <a:endParaRPr lang="es-ES_tradnl" sz="3200" b="1" i="1" dirty="0" smtClean="0">
              <a:solidFill>
                <a:schemeClr val="tx1"/>
              </a:solidFill>
              <a:latin typeface="Times New Roman" pitchFamily="-105" charset="0"/>
              <a:cs typeface="Times New Roman" pitchFamily="-105" charset="0"/>
            </a:endParaRPr>
          </a:p>
          <a:p>
            <a:pPr algn="r" eaLnBrk="1" hangingPunct="1">
              <a:lnSpc>
                <a:spcPct val="80000"/>
              </a:lnSpc>
              <a:buFont typeface="Wingdings" pitchFamily="-105" charset="2"/>
              <a:buNone/>
              <a:defRPr/>
            </a:pPr>
            <a:r>
              <a:rPr lang="es-ES_tradnl" sz="3200" i="1" dirty="0" smtClean="0">
                <a:solidFill>
                  <a:schemeClr val="tx1"/>
                </a:solidFill>
                <a:latin typeface="Times New Roman" pitchFamily="-105" charset="0"/>
                <a:cs typeface="Times New Roman" pitchFamily="-105" charset="0"/>
              </a:rPr>
              <a:t>                             </a:t>
            </a:r>
          </a:p>
          <a:p>
            <a:pPr algn="r" eaLnBrk="1" hangingPunct="1">
              <a:lnSpc>
                <a:spcPct val="80000"/>
              </a:lnSpc>
              <a:buFont typeface="Wingdings" pitchFamily="-105" charset="2"/>
              <a:buNone/>
              <a:defRPr/>
            </a:pPr>
            <a:r>
              <a:rPr lang="es-ES_tradnl" sz="3200" i="1" dirty="0" smtClean="0">
                <a:solidFill>
                  <a:schemeClr val="tx1"/>
                </a:solidFill>
                <a:latin typeface="Times New Roman" pitchFamily="-105" charset="0"/>
                <a:cs typeface="Times New Roman" pitchFamily="-105" charset="0"/>
              </a:rPr>
              <a:t>                         </a:t>
            </a:r>
          </a:p>
          <a:p>
            <a:pPr algn="r" eaLnBrk="1" hangingPunct="1">
              <a:lnSpc>
                <a:spcPct val="80000"/>
              </a:lnSpc>
              <a:defRPr/>
            </a:pPr>
            <a:r>
              <a:rPr lang="es-ES_tradnl" sz="4600" i="1" dirty="0" smtClean="0">
                <a:solidFill>
                  <a:schemeClr val="tx1"/>
                </a:solidFill>
                <a:latin typeface="Times New Roman" pitchFamily="-105" charset="0"/>
                <a:cs typeface="Times New Roman" pitchFamily="-105" charset="0"/>
              </a:rPr>
              <a:t>Marta López-Jurado Puig </a:t>
            </a:r>
          </a:p>
          <a:p>
            <a:pPr algn="r" eaLnBrk="1" hangingPunct="1">
              <a:lnSpc>
                <a:spcPct val="80000"/>
              </a:lnSpc>
              <a:defRPr/>
            </a:pPr>
            <a:endParaRPr lang="es-ES_tradnl" sz="3200" i="1" dirty="0" smtClean="0">
              <a:solidFill>
                <a:schemeClr val="tx1"/>
              </a:solidFill>
              <a:latin typeface="Times New Roman" pitchFamily="-105" charset="0"/>
              <a:cs typeface="Times New Roman" pitchFamily="-105" charset="0"/>
            </a:endParaRPr>
          </a:p>
          <a:p>
            <a:pPr algn="r" eaLnBrk="1" hangingPunct="1">
              <a:lnSpc>
                <a:spcPct val="80000"/>
              </a:lnSpc>
              <a:defRPr/>
            </a:pPr>
            <a:r>
              <a:rPr lang="es-ES_tradnl" sz="3200" i="1" dirty="0" smtClean="0">
                <a:solidFill>
                  <a:schemeClr val="tx1"/>
                </a:solidFill>
                <a:latin typeface="Times New Roman" pitchFamily="-105" charset="0"/>
                <a:cs typeface="Times New Roman" pitchFamily="-105" charset="0"/>
              </a:rPr>
              <a:t>UNED</a:t>
            </a:r>
          </a:p>
          <a:p>
            <a:pPr algn="r" eaLnBrk="1" hangingPunct="1">
              <a:lnSpc>
                <a:spcPct val="80000"/>
              </a:lnSpc>
              <a:defRPr/>
            </a:pPr>
            <a:r>
              <a:rPr lang="es-ES_tradnl" sz="3200" i="1" dirty="0" smtClean="0">
                <a:solidFill>
                  <a:schemeClr val="tx1"/>
                </a:solidFill>
                <a:latin typeface="Times New Roman" pitchFamily="-105" charset="0"/>
                <a:cs typeface="Times New Roman" pitchFamily="-105" charset="0"/>
              </a:rPr>
              <a:t>Mediadora  Familiar</a:t>
            </a:r>
          </a:p>
          <a:p>
            <a:pPr algn="r" eaLnBrk="1" hangingPunct="1">
              <a:lnSpc>
                <a:spcPct val="80000"/>
              </a:lnSpc>
              <a:buFont typeface="Wingdings" pitchFamily="-105" charset="2"/>
              <a:buNone/>
              <a:defRPr/>
            </a:pPr>
            <a:endParaRPr lang="es-ES_tradnl" sz="600" b="1" i="1" dirty="0" smtClean="0">
              <a:latin typeface="Lucida Sans" pitchFamily="-105" charset="0"/>
            </a:endParaRPr>
          </a:p>
          <a:p>
            <a:pPr algn="r" eaLnBrk="1" hangingPunct="1">
              <a:lnSpc>
                <a:spcPct val="80000"/>
              </a:lnSpc>
              <a:buFont typeface="Wingdings" pitchFamily="-105" charset="2"/>
              <a:buNone/>
              <a:defRPr/>
            </a:pPr>
            <a:endParaRPr lang="es-ES_tradnl" sz="600" b="1" i="1" dirty="0" smtClean="0">
              <a:latin typeface="Lucida Sans" pitchFamily="-105" charset="0"/>
            </a:endParaRPr>
          </a:p>
          <a:p>
            <a:pPr algn="r" eaLnBrk="1" hangingPunct="1">
              <a:lnSpc>
                <a:spcPct val="80000"/>
              </a:lnSpc>
              <a:buFont typeface="Wingdings" pitchFamily="-105" charset="2"/>
              <a:buNone/>
              <a:defRPr/>
            </a:pPr>
            <a:endParaRPr lang="es-ES" sz="600" b="1" i="1" dirty="0" smtClean="0">
              <a:latin typeface="Lucida Sans" pitchFamily="-105" charset="0"/>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0" y="609600"/>
            <a:ext cx="9144000" cy="1143000"/>
          </a:xfrm>
        </p:spPr>
        <p:txBody>
          <a:bodyPr>
            <a:normAutofit fontScale="90000"/>
          </a:bodyPr>
          <a:lstStyle/>
          <a:p>
            <a:pPr eaLnBrk="1" hangingPunct="1">
              <a:defRPr/>
            </a:pPr>
            <a:r>
              <a:rPr lang="es-ES" sz="4000" i="1" dirty="0" smtClean="0">
                <a:solidFill>
                  <a:schemeClr val="tx1"/>
                </a:solidFill>
                <a:latin typeface="Times New Roman" pitchFamily="-105" charset="0"/>
                <a:cs typeface="Times New Roman" pitchFamily="-105" charset="0"/>
              </a:rPr>
              <a:t>¿Cómo integrar la múltiple variedad de bienes en la </a:t>
            </a:r>
            <a:r>
              <a:rPr lang="es-ES" sz="4000" dirty="0" smtClean="0">
                <a:solidFill>
                  <a:schemeClr val="tx1"/>
                </a:solidFill>
                <a:latin typeface="Times New Roman" pitchFamily="-105" charset="0"/>
                <a:cs typeface="Times New Roman" pitchFamily="-105" charset="0"/>
              </a:rPr>
              <a:t>decisión correcta</a:t>
            </a:r>
            <a:r>
              <a:rPr lang="es-ES" sz="4000" i="1" dirty="0" smtClean="0">
                <a:solidFill>
                  <a:schemeClr val="tx1"/>
                </a:solidFill>
                <a:latin typeface="Times New Roman" pitchFamily="-105" charset="0"/>
                <a:cs typeface="Times New Roman" pitchFamily="-105" charset="0"/>
              </a:rPr>
              <a:t>?</a:t>
            </a:r>
            <a:r>
              <a:rPr lang="es-ES" sz="3600" b="1" dirty="0" smtClean="0">
                <a:solidFill>
                  <a:schemeClr val="tx1"/>
                </a:solidFill>
              </a:rPr>
              <a:t/>
            </a:r>
            <a:br>
              <a:rPr lang="es-ES" sz="3600" b="1" dirty="0" smtClean="0">
                <a:solidFill>
                  <a:schemeClr val="tx1"/>
                </a:solidFill>
              </a:rPr>
            </a:br>
            <a:endParaRPr lang="es-ES" sz="3600" b="1" dirty="0" smtClean="0">
              <a:solidFill>
                <a:schemeClr val="tx1"/>
              </a:solidFill>
            </a:endParaRPr>
          </a:p>
        </p:txBody>
      </p:sp>
      <p:pic>
        <p:nvPicPr>
          <p:cNvPr id="16387" name="6 Marcador de contenido" descr="http://decroly.com/decrolydigital/files/2010/09/aaa13.gif"/>
          <p:cNvPicPr>
            <a:picLocks noGrp="1"/>
          </p:cNvPicPr>
          <p:nvPr>
            <p:ph sz="half" idx="3"/>
          </p:nvPr>
        </p:nvPicPr>
        <p:blipFill>
          <a:blip r:embed="rId3">
            <a:extLst>
              <a:ext uri="{28A0092B-C50C-407E-A947-70E740481C1C}">
                <a14:useLocalDpi xmlns:a14="http://schemas.microsoft.com/office/drawing/2010/main" val="0"/>
              </a:ext>
            </a:extLst>
          </a:blip>
          <a:srcRect/>
          <a:stretch>
            <a:fillRect/>
          </a:stretch>
        </p:blipFill>
        <p:spPr>
          <a:xfrm>
            <a:off x="992188" y="4005263"/>
            <a:ext cx="2755900" cy="3013075"/>
          </a:xfrm>
        </p:spPr>
      </p:pic>
      <p:pic>
        <p:nvPicPr>
          <p:cNvPr id="16388" name="8 Marcador de contenido" descr="http://2.bp.blogspot.com/_kujjswoaVww/Sa6_cCpdMAI/AAAAAAAAAB4/7hwSpuKhZI0/s320/450px-ThinkingMan_Rodin.jpg"/>
          <p:cNvPicPr>
            <a:picLocks noGrp="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4591050" y="2009775"/>
            <a:ext cx="3689350" cy="4557713"/>
          </a:xfrm>
        </p:spPr>
      </p:pic>
      <p:pic>
        <p:nvPicPr>
          <p:cNvPr id="16389" name="Picture 9" descr="http://www.crecenegocios.com/wp-content/uploads/2010/09/consejos-sobre-el-manejo-del-diner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1700" y="1981200"/>
            <a:ext cx="2820988" cy="198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Título"/>
          <p:cNvSpPr>
            <a:spLocks noGrp="1"/>
          </p:cNvSpPr>
          <p:nvPr>
            <p:ph type="title"/>
          </p:nvPr>
        </p:nvSpPr>
        <p:spPr>
          <a:xfrm>
            <a:off x="377825" y="784225"/>
            <a:ext cx="8174038" cy="1143000"/>
          </a:xfrm>
        </p:spPr>
        <p:txBody>
          <a:bodyPr/>
          <a:lstStyle/>
          <a:p>
            <a:pPr eaLnBrk="1" hangingPunct="1"/>
            <a:r>
              <a:rPr lang="es-ES" i="1" smtClean="0">
                <a:solidFill>
                  <a:schemeClr val="tx1"/>
                </a:solidFill>
                <a:latin typeface="Times New Roman" pitchFamily="-105" charset="0"/>
                <a:cs typeface="Times New Roman" pitchFamily="-105" charset="0"/>
              </a:rPr>
              <a:t>Planos unidos en la acción</a:t>
            </a:r>
          </a:p>
        </p:txBody>
      </p:sp>
      <p:graphicFrame>
        <p:nvGraphicFramePr>
          <p:cNvPr id="10" name="Diagrama 9"/>
          <p:cNvGraphicFramePr/>
          <p:nvPr/>
        </p:nvGraphicFramePr>
        <p:xfrm>
          <a:off x="1299120" y="1075537"/>
          <a:ext cx="7272759" cy="48485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s-ES" i="1" smtClean="0">
                <a:solidFill>
                  <a:schemeClr val="tx1"/>
                </a:solidFill>
                <a:latin typeface="Times New Roman" pitchFamily="-105" charset="0"/>
                <a:cs typeface="Times New Roman" pitchFamily="-105" charset="0"/>
              </a:rPr>
              <a:t>CLAVE:  La racionalidad</a:t>
            </a:r>
          </a:p>
        </p:txBody>
      </p:sp>
      <p:sp>
        <p:nvSpPr>
          <p:cNvPr id="20483" name="Rectangle 3"/>
          <p:cNvSpPr>
            <a:spLocks noGrp="1" noChangeArrowheads="1"/>
          </p:cNvSpPr>
          <p:nvPr>
            <p:ph idx="1"/>
          </p:nvPr>
        </p:nvSpPr>
        <p:spPr>
          <a:xfrm>
            <a:off x="685800" y="1981200"/>
            <a:ext cx="8458200" cy="4114800"/>
          </a:xfrm>
        </p:spPr>
        <p:txBody>
          <a:bodyPr/>
          <a:lstStyle/>
          <a:p>
            <a:pPr marL="533400" indent="-533400" eaLnBrk="1" hangingPunct="1">
              <a:lnSpc>
                <a:spcPct val="90000"/>
              </a:lnSpc>
              <a:buFont typeface="Wingdings" pitchFamily="-105" charset="2"/>
              <a:buNone/>
            </a:pPr>
            <a:r>
              <a:rPr lang="es-ES" sz="2700" i="1" smtClean="0">
                <a:latin typeface="Times New Roman" pitchFamily="-105" charset="0"/>
              </a:rPr>
              <a:t>1. Intención explícita</a:t>
            </a:r>
          </a:p>
          <a:p>
            <a:pPr marL="533400" indent="-533400" eaLnBrk="1" hangingPunct="1">
              <a:lnSpc>
                <a:spcPct val="90000"/>
              </a:lnSpc>
              <a:buFont typeface="Wingdings" pitchFamily="-105" charset="2"/>
              <a:buNone/>
            </a:pPr>
            <a:r>
              <a:rPr lang="es-ES" sz="2700" i="1" smtClean="0">
                <a:latin typeface="Times New Roman" pitchFamily="-105" charset="0"/>
              </a:rPr>
              <a:t>2. Intención implícita</a:t>
            </a:r>
          </a:p>
          <a:p>
            <a:pPr marL="533400" indent="-533400" eaLnBrk="1" hangingPunct="1">
              <a:lnSpc>
                <a:spcPct val="90000"/>
              </a:lnSpc>
              <a:buFont typeface="Wingdings" pitchFamily="-105" charset="2"/>
              <a:buNone/>
            </a:pPr>
            <a:endParaRPr lang="es-ES" sz="2700" i="1" smtClean="0">
              <a:latin typeface="Times New Roman" pitchFamily="-105" charset="0"/>
            </a:endParaRPr>
          </a:p>
          <a:p>
            <a:pPr marL="876300" lvl="1" indent="-533400" eaLnBrk="1" hangingPunct="1">
              <a:lnSpc>
                <a:spcPct val="90000"/>
              </a:lnSpc>
            </a:pPr>
            <a:r>
              <a:rPr lang="es-ES" sz="2500" i="1" smtClean="0">
                <a:latin typeface="Times New Roman" pitchFamily="-105" charset="0"/>
              </a:rPr>
              <a:t>Sin  racionalidad  no hay virtud moral</a:t>
            </a:r>
          </a:p>
          <a:p>
            <a:pPr marL="876300" lvl="1" indent="-533400" eaLnBrk="1" hangingPunct="1">
              <a:lnSpc>
                <a:spcPct val="90000"/>
              </a:lnSpc>
            </a:pPr>
            <a:r>
              <a:rPr lang="es-ES" sz="2500" i="1" smtClean="0">
                <a:latin typeface="Times New Roman" pitchFamily="-105" charset="0"/>
              </a:rPr>
              <a:t>Se puede adquirir habilidades, skills</a:t>
            </a:r>
          </a:p>
          <a:p>
            <a:pPr marL="876300" lvl="1" indent="-533400" eaLnBrk="1" hangingPunct="1">
              <a:lnSpc>
                <a:spcPct val="90000"/>
              </a:lnSpc>
            </a:pPr>
            <a:r>
              <a:rPr lang="es-ES" sz="2500" i="1" smtClean="0">
                <a:latin typeface="Times New Roman" pitchFamily="-105" charset="0"/>
              </a:rPr>
              <a:t>Importantísima para la felicidad</a:t>
            </a:r>
          </a:p>
          <a:p>
            <a:pPr marL="533400" indent="-533400" eaLnBrk="1" hangingPunct="1">
              <a:lnSpc>
                <a:spcPct val="90000"/>
              </a:lnSpc>
              <a:buFont typeface="Wingdings" pitchFamily="-105" charset="2"/>
              <a:buNone/>
            </a:pPr>
            <a:endParaRPr lang="es-ES" sz="1600" i="1" smtClean="0">
              <a:latin typeface="Times New Roman" pitchFamily="-105" charset="0"/>
            </a:endParaRPr>
          </a:p>
        </p:txBody>
      </p:sp>
      <p:sp>
        <p:nvSpPr>
          <p:cNvPr id="5" name="Rectángulo 4"/>
          <p:cNvSpPr/>
          <p:nvPr/>
        </p:nvSpPr>
        <p:spPr>
          <a:xfrm>
            <a:off x="555625" y="5732463"/>
            <a:ext cx="8108950" cy="473075"/>
          </a:xfrm>
          <a:prstGeom prst="rect">
            <a:avLst/>
          </a:prstGeom>
        </p:spPr>
        <p:txBody>
          <a:bodyPr>
            <a:spAutoFit/>
          </a:bodyPr>
          <a:lstStyle/>
          <a:p>
            <a:pPr marL="533400" indent="-533400">
              <a:lnSpc>
                <a:spcPct val="90000"/>
              </a:lnSpc>
              <a:buFont typeface="Wingdings" pitchFamily="-105" charset="2"/>
              <a:buNone/>
              <a:defRPr/>
            </a:pPr>
            <a:r>
              <a:rPr lang="es-ES" sz="2700">
                <a:effectLst>
                  <a:outerShdw blurRad="38100" dist="38100" dir="2700000" algn="tl">
                    <a:srgbClr val="54638C"/>
                  </a:outerShdw>
                </a:effectLst>
                <a:latin typeface="Times New Roman" pitchFamily="-105" charset="0"/>
              </a:rPr>
              <a:t>“La razón está para cuidar los afectos no para ignorarlos”</a:t>
            </a: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p:cNvSpPr>
            <a:spLocks noGrp="1" noChangeArrowheads="1"/>
          </p:cNvSpPr>
          <p:nvPr>
            <p:ph type="title" idx="4294967295"/>
          </p:nvPr>
        </p:nvSpPr>
        <p:spPr>
          <a:xfrm>
            <a:off x="685800" y="-990600"/>
            <a:ext cx="8458200" cy="3352800"/>
          </a:xfrm>
        </p:spPr>
        <p:txBody>
          <a:bodyPr/>
          <a:lstStyle/>
          <a:p>
            <a:pPr eaLnBrk="1" hangingPunct="1"/>
            <a:r>
              <a:rPr lang="es-ES_tradnl" sz="4000" smtClean="0">
                <a:solidFill>
                  <a:schemeClr val="tx1"/>
                </a:solidFill>
                <a:latin typeface="Times New Roman" pitchFamily="-105" charset="0"/>
                <a:cs typeface="Times New Roman" pitchFamily="-105" charset="0"/>
              </a:rPr>
              <a:t>Proceso toma de decisiones </a:t>
            </a:r>
            <a:r>
              <a:rPr lang="es-ES_tradnl" sz="4000" i="1" smtClean="0">
                <a:solidFill>
                  <a:schemeClr val="tx1"/>
                </a:solidFill>
                <a:latin typeface="Times New Roman" pitchFamily="-105" charset="0"/>
                <a:cs typeface="Times New Roman" pitchFamily="-105" charset="0"/>
              </a:rPr>
              <a:t>correcta</a:t>
            </a:r>
            <a:endParaRPr lang="es-ES_tradnl" sz="3600" i="1" smtClean="0">
              <a:solidFill>
                <a:schemeClr val="tx1"/>
              </a:solidFill>
              <a:latin typeface="Times New Roman" pitchFamily="-105" charset="0"/>
              <a:cs typeface="Times New Roman" pitchFamily="-105" charset="0"/>
            </a:endParaRPr>
          </a:p>
        </p:txBody>
      </p:sp>
      <p:sp>
        <p:nvSpPr>
          <p:cNvPr id="75779" name="Rectangle 1027"/>
          <p:cNvSpPr>
            <a:spLocks noChangeArrowheads="1"/>
          </p:cNvSpPr>
          <p:nvPr/>
        </p:nvSpPr>
        <p:spPr bwMode="auto">
          <a:xfrm>
            <a:off x="685800" y="339725"/>
            <a:ext cx="8458200" cy="1295400"/>
          </a:xfrm>
          <a:prstGeom prst="rect">
            <a:avLst/>
          </a:prstGeom>
          <a:noFill/>
          <a:ln w="9525">
            <a:noFill/>
            <a:miter lim="800000"/>
            <a:headEnd/>
            <a:tailEnd/>
          </a:ln>
          <a:effectLst/>
        </p:spPr>
        <p:txBody>
          <a:bodyPr lIns="92075" tIns="46038" rIns="92075" bIns="46038" anchor="ctr"/>
          <a:lstStyle/>
          <a:p>
            <a:pPr>
              <a:defRPr/>
            </a:pPr>
            <a:endParaRPr kumimoji="0" lang="es-ES_tradnl" sz="4000" dirty="0">
              <a:effectLst>
                <a:outerShdw blurRad="38100" dist="38100" dir="2700000" algn="tl">
                  <a:srgbClr val="54638C"/>
                </a:outerShdw>
              </a:effectLst>
              <a:latin typeface="Times New Roman" pitchFamily="-105" charset="0"/>
            </a:endParaRPr>
          </a:p>
        </p:txBody>
      </p:sp>
      <p:sp>
        <p:nvSpPr>
          <p:cNvPr id="21508" name="Rectangle 1028"/>
          <p:cNvSpPr>
            <a:spLocks noChangeArrowheads="1"/>
          </p:cNvSpPr>
          <p:nvPr/>
        </p:nvSpPr>
        <p:spPr bwMode="auto">
          <a:xfrm>
            <a:off x="889000" y="5943600"/>
            <a:ext cx="7391400" cy="533400"/>
          </a:xfrm>
          <a:prstGeom prst="rect">
            <a:avLst/>
          </a:prstGeom>
          <a:solidFill>
            <a:srgbClr val="54638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6038" tIns="46038" rIns="46038" bIns="46038" anchor="ctr"/>
          <a:lstStyle/>
          <a:p>
            <a:pPr algn="r" eaLnBrk="0" hangingPunct="0"/>
            <a:r>
              <a:rPr lang="es-ES_tradnl">
                <a:effectLst/>
                <a:latin typeface="Times New Roman" pitchFamily="-105" charset="0"/>
              </a:rPr>
              <a:t>ORDO AMORIS. </a:t>
            </a:r>
            <a:r>
              <a:rPr lang="es-ES_tradnl" i="1">
                <a:effectLst/>
                <a:latin typeface="Times New Roman" pitchFamily="-105" charset="0"/>
              </a:rPr>
              <a:t>“Dime lo que amas y te diré quién eres”</a:t>
            </a:r>
            <a:endParaRPr lang="es-ES" i="1">
              <a:effectLst/>
              <a:latin typeface="Times New Roman" pitchFamily="-105" charset="0"/>
            </a:endParaRPr>
          </a:p>
        </p:txBody>
      </p:sp>
      <p:sp>
        <p:nvSpPr>
          <p:cNvPr id="21509" name="Rectangle 1029"/>
          <p:cNvSpPr>
            <a:spLocks noChangeArrowheads="1"/>
          </p:cNvSpPr>
          <p:nvPr/>
        </p:nvSpPr>
        <p:spPr bwMode="auto">
          <a:xfrm>
            <a:off x="685800" y="60198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spcBef>
                <a:spcPct val="20000"/>
              </a:spcBef>
              <a:buClr>
                <a:schemeClr val="accent2"/>
              </a:buClr>
              <a:buSzPct val="80000"/>
              <a:buFont typeface="Wingdings" pitchFamily="-105" charset="2"/>
              <a:buNone/>
            </a:pPr>
            <a:endParaRPr kumimoji="0" lang="es-ES" sz="2000" b="1">
              <a:effectLst/>
            </a:endParaRPr>
          </a:p>
        </p:txBody>
      </p:sp>
      <p:sp>
        <p:nvSpPr>
          <p:cNvPr id="21510" name="Text Box 1037"/>
          <p:cNvSpPr txBox="1">
            <a:spLocks noChangeArrowheads="1"/>
          </p:cNvSpPr>
          <p:nvPr/>
        </p:nvSpPr>
        <p:spPr bwMode="auto">
          <a:xfrm>
            <a:off x="5526088" y="4622800"/>
            <a:ext cx="38100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kumimoji="1" sz="2400">
                <a:solidFill>
                  <a:schemeClr val="tx1"/>
                </a:solidFill>
                <a:latin typeface="Arial" charset="0"/>
                <a:ea typeface="ＭＳ Ｐゴシック" pitchFamily="-105" charset="-128"/>
              </a:defRPr>
            </a:lvl1pPr>
            <a:lvl2pPr marL="742950" indent="-285750" eaLnBrk="0" hangingPunct="0">
              <a:defRPr kumimoji="1" sz="2400">
                <a:solidFill>
                  <a:schemeClr val="tx1"/>
                </a:solidFill>
                <a:latin typeface="Arial" charset="0"/>
                <a:ea typeface="ＭＳ Ｐゴシック" pitchFamily="-105" charset="-128"/>
              </a:defRPr>
            </a:lvl2pPr>
            <a:lvl3pPr marL="1143000" indent="-228600" eaLnBrk="0" hangingPunct="0">
              <a:defRPr kumimoji="1" sz="2400">
                <a:solidFill>
                  <a:schemeClr val="tx1"/>
                </a:solidFill>
                <a:latin typeface="Arial" charset="0"/>
                <a:ea typeface="ＭＳ Ｐゴシック" pitchFamily="-105" charset="-128"/>
              </a:defRPr>
            </a:lvl3pPr>
            <a:lvl4pPr marL="1600200" indent="-228600" eaLnBrk="0" hangingPunct="0">
              <a:defRPr kumimoji="1" sz="2400">
                <a:solidFill>
                  <a:schemeClr val="tx1"/>
                </a:solidFill>
                <a:latin typeface="Arial" charset="0"/>
                <a:ea typeface="ＭＳ Ｐゴシック" pitchFamily="-105" charset="-128"/>
              </a:defRPr>
            </a:lvl4pPr>
            <a:lvl5pPr marL="2057400" indent="-228600" eaLnBrk="0" hangingPunct="0">
              <a:defRPr kumimoji="1" sz="2400">
                <a:solidFill>
                  <a:schemeClr val="tx1"/>
                </a:solidFill>
                <a:latin typeface="Arial" charset="0"/>
                <a:ea typeface="ＭＳ Ｐゴシック" pitchFamily="-105"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pitchFamily="-105"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pitchFamily="-105"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pitchFamily="-105"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pitchFamily="-105" charset="-128"/>
              </a:defRPr>
            </a:lvl9pPr>
          </a:lstStyle>
          <a:p>
            <a:endParaRPr lang="es-ES" sz="1400" b="1">
              <a:effectLst/>
            </a:endParaRPr>
          </a:p>
        </p:txBody>
      </p:sp>
      <p:sp>
        <p:nvSpPr>
          <p:cNvPr id="21511" name="Text Box 1038"/>
          <p:cNvSpPr txBox="1">
            <a:spLocks noChangeArrowheads="1"/>
          </p:cNvSpPr>
          <p:nvPr/>
        </p:nvSpPr>
        <p:spPr bwMode="auto">
          <a:xfrm>
            <a:off x="6064250" y="4622800"/>
            <a:ext cx="38100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kumimoji="1" sz="2400">
                <a:solidFill>
                  <a:schemeClr val="tx1"/>
                </a:solidFill>
                <a:latin typeface="Arial" charset="0"/>
                <a:ea typeface="ＭＳ Ｐゴシック" pitchFamily="-105" charset="-128"/>
              </a:defRPr>
            </a:lvl1pPr>
            <a:lvl2pPr marL="742950" indent="-285750" eaLnBrk="0" hangingPunct="0">
              <a:defRPr kumimoji="1" sz="2400">
                <a:solidFill>
                  <a:schemeClr val="tx1"/>
                </a:solidFill>
                <a:latin typeface="Arial" charset="0"/>
                <a:ea typeface="ＭＳ Ｐゴシック" pitchFamily="-105" charset="-128"/>
              </a:defRPr>
            </a:lvl2pPr>
            <a:lvl3pPr marL="1143000" indent="-228600" eaLnBrk="0" hangingPunct="0">
              <a:defRPr kumimoji="1" sz="2400">
                <a:solidFill>
                  <a:schemeClr val="tx1"/>
                </a:solidFill>
                <a:latin typeface="Arial" charset="0"/>
                <a:ea typeface="ＭＳ Ｐゴシック" pitchFamily="-105" charset="-128"/>
              </a:defRPr>
            </a:lvl3pPr>
            <a:lvl4pPr marL="1600200" indent="-228600" eaLnBrk="0" hangingPunct="0">
              <a:defRPr kumimoji="1" sz="2400">
                <a:solidFill>
                  <a:schemeClr val="tx1"/>
                </a:solidFill>
                <a:latin typeface="Arial" charset="0"/>
                <a:ea typeface="ＭＳ Ｐゴシック" pitchFamily="-105" charset="-128"/>
              </a:defRPr>
            </a:lvl4pPr>
            <a:lvl5pPr marL="2057400" indent="-228600" eaLnBrk="0" hangingPunct="0">
              <a:defRPr kumimoji="1" sz="2400">
                <a:solidFill>
                  <a:schemeClr val="tx1"/>
                </a:solidFill>
                <a:latin typeface="Arial" charset="0"/>
                <a:ea typeface="ＭＳ Ｐゴシック" pitchFamily="-105"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pitchFamily="-105"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pitchFamily="-105"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pitchFamily="-105"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pitchFamily="-105" charset="-128"/>
              </a:defRPr>
            </a:lvl9pPr>
          </a:lstStyle>
          <a:p>
            <a:endParaRPr lang="es-ES" sz="1400" b="1">
              <a:effectLst/>
            </a:endParaRPr>
          </a:p>
        </p:txBody>
      </p:sp>
      <p:sp>
        <p:nvSpPr>
          <p:cNvPr id="21512" name="Text Box 1039"/>
          <p:cNvSpPr txBox="1">
            <a:spLocks noChangeArrowheads="1"/>
          </p:cNvSpPr>
          <p:nvPr/>
        </p:nvSpPr>
        <p:spPr bwMode="auto">
          <a:xfrm>
            <a:off x="6588125" y="4622800"/>
            <a:ext cx="38100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kumimoji="1" sz="2400">
                <a:solidFill>
                  <a:schemeClr val="tx1"/>
                </a:solidFill>
                <a:latin typeface="Arial" charset="0"/>
                <a:ea typeface="ＭＳ Ｐゴシック" pitchFamily="-105" charset="-128"/>
              </a:defRPr>
            </a:lvl1pPr>
            <a:lvl2pPr marL="742950" indent="-285750" eaLnBrk="0" hangingPunct="0">
              <a:defRPr kumimoji="1" sz="2400">
                <a:solidFill>
                  <a:schemeClr val="tx1"/>
                </a:solidFill>
                <a:latin typeface="Arial" charset="0"/>
                <a:ea typeface="ＭＳ Ｐゴシック" pitchFamily="-105" charset="-128"/>
              </a:defRPr>
            </a:lvl2pPr>
            <a:lvl3pPr marL="1143000" indent="-228600" eaLnBrk="0" hangingPunct="0">
              <a:defRPr kumimoji="1" sz="2400">
                <a:solidFill>
                  <a:schemeClr val="tx1"/>
                </a:solidFill>
                <a:latin typeface="Arial" charset="0"/>
                <a:ea typeface="ＭＳ Ｐゴシック" pitchFamily="-105" charset="-128"/>
              </a:defRPr>
            </a:lvl3pPr>
            <a:lvl4pPr marL="1600200" indent="-228600" eaLnBrk="0" hangingPunct="0">
              <a:defRPr kumimoji="1" sz="2400">
                <a:solidFill>
                  <a:schemeClr val="tx1"/>
                </a:solidFill>
                <a:latin typeface="Arial" charset="0"/>
                <a:ea typeface="ＭＳ Ｐゴシック" pitchFamily="-105" charset="-128"/>
              </a:defRPr>
            </a:lvl4pPr>
            <a:lvl5pPr marL="2057400" indent="-228600" eaLnBrk="0" hangingPunct="0">
              <a:defRPr kumimoji="1" sz="2400">
                <a:solidFill>
                  <a:schemeClr val="tx1"/>
                </a:solidFill>
                <a:latin typeface="Arial" charset="0"/>
                <a:ea typeface="ＭＳ Ｐゴシック" pitchFamily="-105"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pitchFamily="-105"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pitchFamily="-105"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pitchFamily="-105"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pitchFamily="-105" charset="-128"/>
              </a:defRPr>
            </a:lvl9pPr>
          </a:lstStyle>
          <a:p>
            <a:endParaRPr lang="es-ES" sz="1400" b="1">
              <a:effectLst/>
            </a:endParaRPr>
          </a:p>
        </p:txBody>
      </p:sp>
      <p:sp>
        <p:nvSpPr>
          <p:cNvPr id="21513" name="Text Box 1040"/>
          <p:cNvSpPr txBox="1">
            <a:spLocks noChangeArrowheads="1"/>
          </p:cNvSpPr>
          <p:nvPr/>
        </p:nvSpPr>
        <p:spPr bwMode="auto">
          <a:xfrm flipV="1">
            <a:off x="3975100" y="2935288"/>
            <a:ext cx="3581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kumimoji="1" sz="2400">
                <a:solidFill>
                  <a:schemeClr val="tx1"/>
                </a:solidFill>
                <a:latin typeface="Arial" charset="0"/>
                <a:ea typeface="ＭＳ Ｐゴシック" pitchFamily="-105" charset="-128"/>
              </a:defRPr>
            </a:lvl1pPr>
            <a:lvl2pPr marL="742950" indent="-285750" eaLnBrk="0" hangingPunct="0">
              <a:defRPr kumimoji="1" sz="2400">
                <a:solidFill>
                  <a:schemeClr val="tx1"/>
                </a:solidFill>
                <a:latin typeface="Arial" charset="0"/>
                <a:ea typeface="ＭＳ Ｐゴシック" pitchFamily="-105" charset="-128"/>
              </a:defRPr>
            </a:lvl2pPr>
            <a:lvl3pPr marL="1143000" indent="-228600" eaLnBrk="0" hangingPunct="0">
              <a:defRPr kumimoji="1" sz="2400">
                <a:solidFill>
                  <a:schemeClr val="tx1"/>
                </a:solidFill>
                <a:latin typeface="Arial" charset="0"/>
                <a:ea typeface="ＭＳ Ｐゴシック" pitchFamily="-105" charset="-128"/>
              </a:defRPr>
            </a:lvl3pPr>
            <a:lvl4pPr marL="1600200" indent="-228600" eaLnBrk="0" hangingPunct="0">
              <a:defRPr kumimoji="1" sz="2400">
                <a:solidFill>
                  <a:schemeClr val="tx1"/>
                </a:solidFill>
                <a:latin typeface="Arial" charset="0"/>
                <a:ea typeface="ＭＳ Ｐゴシック" pitchFamily="-105" charset="-128"/>
              </a:defRPr>
            </a:lvl4pPr>
            <a:lvl5pPr marL="2057400" indent="-228600" eaLnBrk="0" hangingPunct="0">
              <a:defRPr kumimoji="1" sz="2400">
                <a:solidFill>
                  <a:schemeClr val="tx1"/>
                </a:solidFill>
                <a:latin typeface="Arial" charset="0"/>
                <a:ea typeface="ＭＳ Ｐゴシック" pitchFamily="-105"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pitchFamily="-105"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pitchFamily="-105"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pitchFamily="-105"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pitchFamily="-105" charset="-128"/>
              </a:defRPr>
            </a:lvl9pPr>
          </a:lstStyle>
          <a:p>
            <a:endParaRPr lang="es-ES" sz="1400" b="1">
              <a:effectLst/>
            </a:endParaRPr>
          </a:p>
        </p:txBody>
      </p:sp>
      <p:grpSp>
        <p:nvGrpSpPr>
          <p:cNvPr id="21514" name="Agrupar 33"/>
          <p:cNvGrpSpPr>
            <a:grpSpLocks/>
          </p:cNvGrpSpPr>
          <p:nvPr/>
        </p:nvGrpSpPr>
        <p:grpSpPr bwMode="auto">
          <a:xfrm>
            <a:off x="1519238" y="1041400"/>
            <a:ext cx="5589587" cy="4435475"/>
            <a:chOff x="1882835" y="2350315"/>
            <a:chExt cx="3988596" cy="2627486"/>
          </a:xfrm>
        </p:grpSpPr>
        <p:sp>
          <p:nvSpPr>
            <p:cNvPr id="29" name="Flecha derecha 28"/>
            <p:cNvSpPr/>
            <p:nvPr/>
          </p:nvSpPr>
          <p:spPr>
            <a:xfrm rot="2773556">
              <a:off x="3866663" y="3183171"/>
              <a:ext cx="2419809" cy="754098"/>
            </a:xfrm>
            <a:prstGeom prst="rightArrow">
              <a:avLst/>
            </a:prstGeom>
            <a:solidFill>
              <a:schemeClr val="bg2"/>
            </a:solidFill>
            <a:ln>
              <a:solidFill>
                <a:schemeClr val="bg2">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_tradnl">
                <a:solidFill>
                  <a:srgbClr val="FFFFFF"/>
                </a:solidFill>
                <a:effectLst>
                  <a:outerShdw blurRad="38100" dist="38100" dir="2700000" algn="tl">
                    <a:srgbClr val="54638C"/>
                  </a:outerShdw>
                </a:effectLst>
                <a:ea typeface="ＭＳ Ｐゴシック" pitchFamily="-105" charset="-128"/>
              </a:endParaRPr>
            </a:p>
          </p:txBody>
        </p:sp>
        <p:sp>
          <p:nvSpPr>
            <p:cNvPr id="28" name="Flecha derecha 27"/>
            <p:cNvSpPr/>
            <p:nvPr/>
          </p:nvSpPr>
          <p:spPr>
            <a:xfrm rot="18951613">
              <a:off x="1882835" y="3109611"/>
              <a:ext cx="2823935" cy="754098"/>
            </a:xfrm>
            <a:prstGeom prst="rightArrow">
              <a:avLst/>
            </a:prstGeom>
            <a:solidFill>
              <a:schemeClr val="bg2"/>
            </a:solidFill>
            <a:ln>
              <a:solidFill>
                <a:schemeClr val="bg2">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_tradnl">
                <a:solidFill>
                  <a:srgbClr val="FFFFFF"/>
                </a:solidFill>
                <a:effectLst>
                  <a:outerShdw blurRad="38100" dist="38100" dir="2700000" algn="tl">
                    <a:srgbClr val="54638C"/>
                  </a:outerShdw>
                </a:effectLst>
                <a:ea typeface="ＭＳ Ｐゴシック" pitchFamily="-105" charset="-128"/>
              </a:endParaRPr>
            </a:p>
          </p:txBody>
        </p:sp>
        <p:sp>
          <p:nvSpPr>
            <p:cNvPr id="30" name="Flecha derecha 29"/>
            <p:cNvSpPr/>
            <p:nvPr/>
          </p:nvSpPr>
          <p:spPr>
            <a:xfrm rot="10800000">
              <a:off x="2260340" y="4223703"/>
              <a:ext cx="3611091" cy="754098"/>
            </a:xfrm>
            <a:prstGeom prst="rightArrow">
              <a:avLst>
                <a:gd name="adj1" fmla="val 43931"/>
                <a:gd name="adj2" fmla="val 50000"/>
              </a:avLst>
            </a:prstGeom>
            <a:solidFill>
              <a:schemeClr val="bg2"/>
            </a:solidFill>
            <a:ln>
              <a:solidFill>
                <a:schemeClr val="bg2">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_tradnl">
                <a:solidFill>
                  <a:srgbClr val="FFFFFF"/>
                </a:solidFill>
                <a:effectLst>
                  <a:outerShdw blurRad="38100" dist="38100" dir="2700000" algn="tl">
                    <a:srgbClr val="54638C"/>
                  </a:outerShdw>
                </a:effectLst>
                <a:ea typeface="ＭＳ Ｐゴシック" pitchFamily="-105" charset="-128"/>
              </a:endParaRPr>
            </a:p>
          </p:txBody>
        </p:sp>
        <p:sp>
          <p:nvSpPr>
            <p:cNvPr id="21524" name="CuadroTexto 30"/>
            <p:cNvSpPr txBox="1">
              <a:spLocks noChangeArrowheads="1"/>
            </p:cNvSpPr>
            <p:nvPr/>
          </p:nvSpPr>
          <p:spPr bwMode="auto">
            <a:xfrm rot="-2666512">
              <a:off x="2183925" y="3302487"/>
              <a:ext cx="2026349" cy="328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ＭＳ Ｐゴシック" pitchFamily="-105" charset="-128"/>
                </a:defRPr>
              </a:lvl1pPr>
              <a:lvl2pPr marL="742950" indent="-285750" eaLnBrk="0" hangingPunct="0">
                <a:defRPr kumimoji="1" sz="2400">
                  <a:solidFill>
                    <a:schemeClr val="tx1"/>
                  </a:solidFill>
                  <a:latin typeface="Arial" charset="0"/>
                  <a:ea typeface="ＭＳ Ｐゴシック" pitchFamily="-105" charset="-128"/>
                </a:defRPr>
              </a:lvl2pPr>
              <a:lvl3pPr marL="1143000" indent="-228600" eaLnBrk="0" hangingPunct="0">
                <a:defRPr kumimoji="1" sz="2400">
                  <a:solidFill>
                    <a:schemeClr val="tx1"/>
                  </a:solidFill>
                  <a:latin typeface="Arial" charset="0"/>
                  <a:ea typeface="ＭＳ Ｐゴシック" pitchFamily="-105" charset="-128"/>
                </a:defRPr>
              </a:lvl3pPr>
              <a:lvl4pPr marL="1600200" indent="-228600" eaLnBrk="0" hangingPunct="0">
                <a:defRPr kumimoji="1" sz="2400">
                  <a:solidFill>
                    <a:schemeClr val="tx1"/>
                  </a:solidFill>
                  <a:latin typeface="Arial" charset="0"/>
                  <a:ea typeface="ＭＳ Ｐゴシック" pitchFamily="-105" charset="-128"/>
                </a:defRPr>
              </a:lvl4pPr>
              <a:lvl5pPr marL="2057400" indent="-228600" eaLnBrk="0" hangingPunct="0">
                <a:defRPr kumimoji="1" sz="2400">
                  <a:solidFill>
                    <a:schemeClr val="tx1"/>
                  </a:solidFill>
                  <a:latin typeface="Arial" charset="0"/>
                  <a:ea typeface="ＭＳ Ｐゴシック" pitchFamily="-105"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pitchFamily="-105"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pitchFamily="-105"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pitchFamily="-105"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pitchFamily="-105" charset="-128"/>
                </a:defRPr>
              </a:lvl9pPr>
            </a:lstStyle>
            <a:p>
              <a:pPr eaLnBrk="1" hangingPunct="1"/>
              <a:r>
                <a:rPr lang="es-ES_tradnl" sz="3000" i="1">
                  <a:effectLst/>
                  <a:latin typeface="Times New Roman" pitchFamily="-105" charset="0"/>
                  <a:cs typeface="Times New Roman" pitchFamily="-105" charset="0"/>
                </a:rPr>
                <a:t>Querer  racional</a:t>
              </a:r>
            </a:p>
          </p:txBody>
        </p:sp>
        <p:sp>
          <p:nvSpPr>
            <p:cNvPr id="21525" name="CuadroTexto 31"/>
            <p:cNvSpPr txBox="1">
              <a:spLocks noChangeArrowheads="1"/>
            </p:cNvSpPr>
            <p:nvPr/>
          </p:nvSpPr>
          <p:spPr bwMode="auto">
            <a:xfrm rot="2767225">
              <a:off x="4658072" y="3348596"/>
              <a:ext cx="868875" cy="395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ＭＳ Ｐゴシック" pitchFamily="-105" charset="-128"/>
                </a:defRPr>
              </a:lvl1pPr>
              <a:lvl2pPr marL="742950" indent="-285750" eaLnBrk="0" hangingPunct="0">
                <a:defRPr kumimoji="1" sz="2400">
                  <a:solidFill>
                    <a:schemeClr val="tx1"/>
                  </a:solidFill>
                  <a:latin typeface="Arial" charset="0"/>
                  <a:ea typeface="ＭＳ Ｐゴシック" pitchFamily="-105" charset="-128"/>
                </a:defRPr>
              </a:lvl2pPr>
              <a:lvl3pPr marL="1143000" indent="-228600" eaLnBrk="0" hangingPunct="0">
                <a:defRPr kumimoji="1" sz="2400">
                  <a:solidFill>
                    <a:schemeClr val="tx1"/>
                  </a:solidFill>
                  <a:latin typeface="Arial" charset="0"/>
                  <a:ea typeface="ＭＳ Ｐゴシック" pitchFamily="-105" charset="-128"/>
                </a:defRPr>
              </a:lvl3pPr>
              <a:lvl4pPr marL="1600200" indent="-228600" eaLnBrk="0" hangingPunct="0">
                <a:defRPr kumimoji="1" sz="2400">
                  <a:solidFill>
                    <a:schemeClr val="tx1"/>
                  </a:solidFill>
                  <a:latin typeface="Arial" charset="0"/>
                  <a:ea typeface="ＭＳ Ｐゴシック" pitchFamily="-105" charset="-128"/>
                </a:defRPr>
              </a:lvl4pPr>
              <a:lvl5pPr marL="2057400" indent="-228600" eaLnBrk="0" hangingPunct="0">
                <a:defRPr kumimoji="1" sz="2400">
                  <a:solidFill>
                    <a:schemeClr val="tx1"/>
                  </a:solidFill>
                  <a:latin typeface="Arial" charset="0"/>
                  <a:ea typeface="ＭＳ Ｐゴシック" pitchFamily="-105"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pitchFamily="-105"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pitchFamily="-105"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pitchFamily="-105"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pitchFamily="-105" charset="-128"/>
                </a:defRPr>
              </a:lvl9pPr>
            </a:lstStyle>
            <a:p>
              <a:pPr eaLnBrk="1" hangingPunct="1"/>
              <a:r>
                <a:rPr lang="es-ES_tradnl" sz="3000" i="1">
                  <a:effectLst/>
                  <a:latin typeface="Times New Roman" pitchFamily="-105" charset="0"/>
                  <a:cs typeface="Times New Roman" pitchFamily="-105" charset="0"/>
                </a:rPr>
                <a:t>Hacer</a:t>
              </a:r>
            </a:p>
          </p:txBody>
        </p:sp>
        <p:sp>
          <p:nvSpPr>
            <p:cNvPr id="21526" name="CuadroTexto 32"/>
            <p:cNvSpPr txBox="1">
              <a:spLocks noChangeArrowheads="1"/>
            </p:cNvSpPr>
            <p:nvPr/>
          </p:nvSpPr>
          <p:spPr bwMode="auto">
            <a:xfrm>
              <a:off x="3307833" y="4340027"/>
              <a:ext cx="1818103" cy="328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ＭＳ Ｐゴシック" pitchFamily="-105" charset="-128"/>
                </a:defRPr>
              </a:lvl1pPr>
              <a:lvl2pPr marL="742950" indent="-285750" eaLnBrk="0" hangingPunct="0">
                <a:defRPr kumimoji="1" sz="2400">
                  <a:solidFill>
                    <a:schemeClr val="tx1"/>
                  </a:solidFill>
                  <a:latin typeface="Arial" charset="0"/>
                  <a:ea typeface="ＭＳ Ｐゴシック" pitchFamily="-105" charset="-128"/>
                </a:defRPr>
              </a:lvl2pPr>
              <a:lvl3pPr marL="1143000" indent="-228600" eaLnBrk="0" hangingPunct="0">
                <a:defRPr kumimoji="1" sz="2400">
                  <a:solidFill>
                    <a:schemeClr val="tx1"/>
                  </a:solidFill>
                  <a:latin typeface="Arial" charset="0"/>
                  <a:ea typeface="ＭＳ Ｐゴシック" pitchFamily="-105" charset="-128"/>
                </a:defRPr>
              </a:lvl3pPr>
              <a:lvl4pPr marL="1600200" indent="-228600" eaLnBrk="0" hangingPunct="0">
                <a:defRPr kumimoji="1" sz="2400">
                  <a:solidFill>
                    <a:schemeClr val="tx1"/>
                  </a:solidFill>
                  <a:latin typeface="Arial" charset="0"/>
                  <a:ea typeface="ＭＳ Ｐゴシック" pitchFamily="-105" charset="-128"/>
                </a:defRPr>
              </a:lvl4pPr>
              <a:lvl5pPr marL="2057400" indent="-228600" eaLnBrk="0" hangingPunct="0">
                <a:defRPr kumimoji="1" sz="2400">
                  <a:solidFill>
                    <a:schemeClr val="tx1"/>
                  </a:solidFill>
                  <a:latin typeface="Arial" charset="0"/>
                  <a:ea typeface="ＭＳ Ｐゴシック" pitchFamily="-105"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pitchFamily="-105"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pitchFamily="-105"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pitchFamily="-105"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pitchFamily="-105" charset="-128"/>
                </a:defRPr>
              </a:lvl9pPr>
            </a:lstStyle>
            <a:p>
              <a:pPr eaLnBrk="1" hangingPunct="1"/>
              <a:r>
                <a:rPr lang="es-ES_tradnl" sz="3000" i="1">
                  <a:effectLst/>
                  <a:latin typeface="Times New Roman" pitchFamily="-105" charset="0"/>
                  <a:cs typeface="Times New Roman" pitchFamily="-105" charset="0"/>
                </a:rPr>
                <a:t>Sentir afecto</a:t>
              </a:r>
            </a:p>
          </p:txBody>
        </p:sp>
      </p:gr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a:xfrm>
            <a:off x="0" y="609600"/>
            <a:ext cx="9144000" cy="1143000"/>
          </a:xfrm>
        </p:spPr>
        <p:txBody>
          <a:bodyPr>
            <a:normAutofit fontScale="90000"/>
          </a:bodyPr>
          <a:lstStyle/>
          <a:p>
            <a:pPr eaLnBrk="1" hangingPunct="1">
              <a:defRPr/>
            </a:pPr>
            <a:r>
              <a:rPr lang="es-ES" sz="4000" i="1" smtClean="0">
                <a:solidFill>
                  <a:schemeClr val="tx1"/>
                </a:solidFill>
                <a:latin typeface="Times New Roman" pitchFamily="-105" charset="0"/>
                <a:cs typeface="Times New Roman" pitchFamily="-105" charset="0"/>
              </a:rPr>
              <a:t/>
            </a:r>
            <a:br>
              <a:rPr lang="es-ES" sz="4000" i="1" smtClean="0">
                <a:solidFill>
                  <a:schemeClr val="tx1"/>
                </a:solidFill>
                <a:latin typeface="Times New Roman" pitchFamily="-105" charset="0"/>
                <a:cs typeface="Times New Roman" pitchFamily="-105" charset="0"/>
              </a:rPr>
            </a:br>
            <a:r>
              <a:rPr lang="es-ES" sz="3600" i="1" smtClean="0">
                <a:solidFill>
                  <a:schemeClr val="tx1"/>
                </a:solidFill>
                <a:latin typeface="Times New Roman" pitchFamily="-105" charset="0"/>
                <a:cs typeface="Times New Roman" pitchFamily="-105" charset="0"/>
              </a:rPr>
              <a:t>La REGLA de la toma de decisiones correcta: </a:t>
            </a:r>
            <a:br>
              <a:rPr lang="es-ES" sz="3600" i="1" smtClean="0">
                <a:solidFill>
                  <a:schemeClr val="tx1"/>
                </a:solidFill>
                <a:latin typeface="Times New Roman" pitchFamily="-105" charset="0"/>
                <a:cs typeface="Times New Roman" pitchFamily="-105" charset="0"/>
              </a:rPr>
            </a:br>
            <a:r>
              <a:rPr lang="es-ES" sz="3600" i="1" smtClean="0">
                <a:solidFill>
                  <a:schemeClr val="tx1"/>
                </a:solidFill>
                <a:latin typeface="Times New Roman" pitchFamily="-105" charset="0"/>
                <a:cs typeface="Times New Roman" pitchFamily="-105" charset="0"/>
              </a:rPr>
              <a:t>“el tercero incluido”</a:t>
            </a:r>
            <a:r>
              <a:rPr lang="es-ES" sz="2900" smtClean="0">
                <a:solidFill>
                  <a:schemeClr val="tx1"/>
                </a:solidFill>
                <a:latin typeface="Times New Roman" pitchFamily="-105" charset="0"/>
                <a:cs typeface="Times New Roman" pitchFamily="-105" charset="0"/>
              </a:rPr>
              <a:t/>
            </a:r>
            <a:br>
              <a:rPr lang="es-ES" sz="2900" smtClean="0">
                <a:solidFill>
                  <a:schemeClr val="tx1"/>
                </a:solidFill>
                <a:latin typeface="Times New Roman" pitchFamily="-105" charset="0"/>
                <a:cs typeface="Times New Roman" pitchFamily="-105" charset="0"/>
              </a:rPr>
            </a:br>
            <a:endParaRPr lang="es-ES" sz="2900" smtClean="0">
              <a:solidFill>
                <a:schemeClr val="tx1"/>
              </a:solidFill>
              <a:latin typeface="Times New Roman" pitchFamily="-105" charset="0"/>
              <a:cs typeface="Times New Roman" pitchFamily="-105" charset="0"/>
            </a:endParaRPr>
          </a:p>
        </p:txBody>
      </p:sp>
      <p:sp>
        <p:nvSpPr>
          <p:cNvPr id="61443" name="Rectangle 3"/>
          <p:cNvSpPr>
            <a:spLocks noGrp="1" noChangeArrowheads="1"/>
          </p:cNvSpPr>
          <p:nvPr>
            <p:ph type="body" idx="4294967295"/>
          </p:nvPr>
        </p:nvSpPr>
        <p:spPr>
          <a:xfrm>
            <a:off x="0" y="2209800"/>
            <a:ext cx="8847138" cy="2895600"/>
          </a:xfrm>
        </p:spPr>
        <p:txBody>
          <a:bodyPr>
            <a:normAutofit/>
          </a:bodyPr>
          <a:lstStyle/>
          <a:p>
            <a:pPr algn="ctr" eaLnBrk="1" hangingPunct="1">
              <a:buFont typeface="Wingdings" pitchFamily="-105" charset="2"/>
              <a:buNone/>
              <a:defRPr/>
            </a:pPr>
            <a:endParaRPr lang="es-ES" sz="2800" i="1" smtClean="0"/>
          </a:p>
          <a:p>
            <a:pPr algn="ctr" eaLnBrk="1" hangingPunct="1">
              <a:buFont typeface="Wingdings" pitchFamily="-105" charset="2"/>
              <a:buNone/>
              <a:defRPr/>
            </a:pPr>
            <a:r>
              <a:rPr lang="es-ES" sz="2800" i="1" smtClean="0">
                <a:latin typeface="Times New Roman" pitchFamily="-105" charset="0"/>
              </a:rPr>
              <a:t>En la elección se elige algo, pero lo que siempre resulta elegido es uno mismo. No se trata sólo de querer algo para sí, sino “eo ipso”, de quererse a sí para algo.</a:t>
            </a:r>
          </a:p>
          <a:p>
            <a:pPr algn="ctr" eaLnBrk="1" hangingPunct="1">
              <a:buFont typeface="Wingdings" pitchFamily="-105" charset="2"/>
              <a:buNone/>
              <a:defRPr/>
            </a:pPr>
            <a:endParaRPr lang="es-ES" sz="2800" smtClean="0">
              <a:effectLst>
                <a:outerShdw blurRad="38100" dist="38100" dir="2700000" algn="tl">
                  <a:srgbClr val="54638C"/>
                </a:outerShdw>
              </a:effectLst>
              <a:latin typeface="Times New Roman" pitchFamily="-105" charset="0"/>
            </a:endParaRPr>
          </a:p>
          <a:p>
            <a:pPr algn="ctr" eaLnBrk="1" hangingPunct="1">
              <a:buFont typeface="Wingdings" pitchFamily="-105" charset="2"/>
              <a:buNone/>
              <a:defRPr/>
            </a:pPr>
            <a:endParaRPr lang="es-ES" sz="2800" smtClean="0">
              <a:effectLst>
                <a:outerShdw blurRad="38100" dist="38100" dir="2700000" algn="tl">
                  <a:srgbClr val="54638C"/>
                </a:outerShdw>
              </a:effectLst>
              <a:latin typeface="Times New Roman" pitchFamily="-105" charset="0"/>
            </a:endParaRPr>
          </a:p>
        </p:txBody>
      </p:sp>
      <p:sp>
        <p:nvSpPr>
          <p:cNvPr id="22532" name="Rectangle 4"/>
          <p:cNvSpPr>
            <a:spLocks noChangeArrowheads="1"/>
          </p:cNvSpPr>
          <p:nvPr/>
        </p:nvSpPr>
        <p:spPr bwMode="auto">
          <a:xfrm>
            <a:off x="533400" y="5334000"/>
            <a:ext cx="8064500" cy="609600"/>
          </a:xfrm>
          <a:prstGeom prst="rect">
            <a:avLst/>
          </a:prstGeom>
          <a:solidFill>
            <a:srgbClr val="54638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6038" tIns="46038" rIns="46038" bIns="46038" anchor="ctr"/>
          <a:lstStyle/>
          <a:p>
            <a:pPr algn="ctr" eaLnBrk="0" hangingPunct="0"/>
            <a:r>
              <a:rPr kumimoji="0" lang="es-ES" sz="2600">
                <a:effectLst/>
                <a:latin typeface="Times New Roman" pitchFamily="-105" charset="0"/>
                <a:cs typeface="Times New Roman" pitchFamily="-105" charset="0"/>
              </a:rPr>
              <a:t>“Yo no soy yo por lo que pienso, sino por lo que decido”</a:t>
            </a:r>
          </a:p>
        </p:txBody>
      </p:sp>
      <p:sp>
        <p:nvSpPr>
          <p:cNvPr id="22533" name="Rectangle 5"/>
          <p:cNvSpPr>
            <a:spLocks noChangeArrowheads="1"/>
          </p:cNvSpPr>
          <p:nvPr/>
        </p:nvSpPr>
        <p:spPr bwMode="auto">
          <a:xfrm>
            <a:off x="273050" y="5181600"/>
            <a:ext cx="84899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spcBef>
                <a:spcPct val="20000"/>
              </a:spcBef>
            </a:pPr>
            <a:endParaRPr kumimoji="0" lang="es-ES">
              <a:effectLst/>
            </a:endParaRP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225425" y="558800"/>
            <a:ext cx="8423275" cy="1752600"/>
          </a:xfrm>
        </p:spPr>
        <p:txBody>
          <a:bodyPr/>
          <a:lstStyle/>
          <a:p>
            <a:pPr eaLnBrk="1" hangingPunct="1"/>
            <a:r>
              <a:rPr lang="es-ES" sz="4000" smtClean="0">
                <a:solidFill>
                  <a:schemeClr val="tx1"/>
                </a:solidFill>
                <a:latin typeface="Times New Roman" pitchFamily="-105" charset="0"/>
                <a:cs typeface="Times New Roman" pitchFamily="-105" charset="0"/>
              </a:rPr>
              <a:t>    </a:t>
            </a:r>
            <a:r>
              <a:rPr lang="es-ES" sz="4000" i="1" smtClean="0">
                <a:solidFill>
                  <a:schemeClr val="tx1"/>
                </a:solidFill>
                <a:latin typeface="Times New Roman" pitchFamily="-105" charset="0"/>
                <a:cs typeface="Times New Roman" pitchFamily="-105" charset="0"/>
              </a:rPr>
              <a:t>3 órdenes de valor interconectados e irreductibles entre sí:</a:t>
            </a:r>
          </a:p>
        </p:txBody>
      </p:sp>
      <p:sp>
        <p:nvSpPr>
          <p:cNvPr id="100355" name="Rectangle 3"/>
          <p:cNvSpPr>
            <a:spLocks noGrp="1" noChangeArrowheads="1"/>
          </p:cNvSpPr>
          <p:nvPr>
            <p:ph type="body" idx="4294967295"/>
          </p:nvPr>
        </p:nvSpPr>
        <p:spPr>
          <a:xfrm>
            <a:off x="1109663" y="2736850"/>
            <a:ext cx="8894762" cy="3505200"/>
          </a:xfrm>
        </p:spPr>
        <p:txBody>
          <a:bodyPr>
            <a:normAutofit/>
          </a:bodyPr>
          <a:lstStyle/>
          <a:p>
            <a:pPr marL="609600" indent="-609600" eaLnBrk="1" hangingPunct="1">
              <a:buClr>
                <a:schemeClr val="tx1"/>
              </a:buClr>
              <a:defRPr/>
            </a:pPr>
            <a:r>
              <a:rPr lang="es-ES" sz="3000" i="1" smtClean="0">
                <a:effectLst>
                  <a:outerShdw blurRad="38100" dist="38100" dir="2700000" algn="tl">
                    <a:srgbClr val="54638C"/>
                  </a:outerShdw>
                </a:effectLst>
                <a:latin typeface="Times New Roman" pitchFamily="-105" charset="0"/>
              </a:rPr>
              <a:t>TENER: necesidades de tipo material</a:t>
            </a:r>
          </a:p>
          <a:p>
            <a:pPr marL="609600" indent="-609600" eaLnBrk="1" hangingPunct="1">
              <a:buFont typeface="Wingdings" pitchFamily="-105" charset="2"/>
              <a:buNone/>
              <a:defRPr/>
            </a:pPr>
            <a:endParaRPr lang="es-ES" sz="3000" i="1" smtClean="0">
              <a:effectLst>
                <a:outerShdw blurRad="38100" dist="38100" dir="2700000" algn="tl">
                  <a:srgbClr val="54638C"/>
                </a:outerShdw>
              </a:effectLst>
              <a:latin typeface="Times New Roman" pitchFamily="-105" charset="0"/>
            </a:endParaRPr>
          </a:p>
          <a:p>
            <a:pPr marL="609600" indent="-609600" eaLnBrk="1" hangingPunct="1">
              <a:buClr>
                <a:schemeClr val="tx1"/>
              </a:buClr>
              <a:defRPr/>
            </a:pPr>
            <a:r>
              <a:rPr lang="es-ES" sz="3000" i="1" smtClean="0">
                <a:effectLst>
                  <a:outerShdw blurRad="38100" dist="38100" dir="2700000" algn="tl">
                    <a:srgbClr val="54638C"/>
                  </a:outerShdw>
                </a:effectLst>
                <a:latin typeface="Times New Roman" pitchFamily="-105" charset="0"/>
              </a:rPr>
              <a:t>SABER:  necesidades de tipo cognoscitivo</a:t>
            </a:r>
          </a:p>
          <a:p>
            <a:pPr marL="609600" indent="-609600" eaLnBrk="1" hangingPunct="1">
              <a:buFont typeface="Wingdings" pitchFamily="-105" charset="2"/>
              <a:buNone/>
              <a:defRPr/>
            </a:pPr>
            <a:endParaRPr lang="es-ES" sz="3000" i="1" smtClean="0">
              <a:effectLst>
                <a:outerShdw blurRad="38100" dist="38100" dir="2700000" algn="tl">
                  <a:srgbClr val="54638C"/>
                </a:outerShdw>
              </a:effectLst>
              <a:latin typeface="Times New Roman" pitchFamily="-105" charset="0"/>
            </a:endParaRPr>
          </a:p>
          <a:p>
            <a:pPr marL="609600" indent="-609600" eaLnBrk="1" hangingPunct="1">
              <a:buClr>
                <a:schemeClr val="tx1"/>
              </a:buClr>
              <a:defRPr/>
            </a:pPr>
            <a:r>
              <a:rPr lang="es-ES" sz="3000" i="1" smtClean="0">
                <a:effectLst>
                  <a:outerShdw blurRad="38100" dist="38100" dir="2700000" algn="tl">
                    <a:srgbClr val="54638C"/>
                  </a:outerShdw>
                </a:effectLst>
                <a:latin typeface="Times New Roman" pitchFamily="-105" charset="0"/>
              </a:rPr>
              <a:t>SER:  necesidades afectivas  (“dar amor”</a:t>
            </a:r>
            <a:r>
              <a:rPr lang="es-ES" sz="2500" i="1" smtClean="0">
                <a:effectLst>
                  <a:outerShdw blurRad="38100" dist="38100" dir="2700000" algn="tl">
                    <a:srgbClr val="54638C"/>
                  </a:outerShdw>
                </a:effectLst>
                <a:latin typeface="Times New Roman" pitchFamily="-105" charset="0"/>
              </a:rPr>
              <a:t>) </a:t>
            </a:r>
          </a:p>
          <a:p>
            <a:pPr marL="609600" indent="-609600" eaLnBrk="1" hangingPunct="1">
              <a:buClr>
                <a:schemeClr val="tx1"/>
              </a:buClr>
              <a:defRPr/>
            </a:pPr>
            <a:endParaRPr lang="es-ES" smtClean="0">
              <a:latin typeface="Times New Roman" pitchFamily="-105" charset="0"/>
            </a:endParaRPr>
          </a:p>
          <a:p>
            <a:pPr marL="609600" indent="-609600" eaLnBrk="1" hangingPunct="1">
              <a:buClr>
                <a:schemeClr val="tx1"/>
              </a:buClr>
              <a:defRPr/>
            </a:pPr>
            <a:endParaRPr lang="es-ES" smtClean="0"/>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488950" y="582613"/>
            <a:ext cx="7772400" cy="1143000"/>
          </a:xfrm>
        </p:spPr>
        <p:txBody>
          <a:bodyPr/>
          <a:lstStyle/>
          <a:p>
            <a:pPr eaLnBrk="1" hangingPunct="1"/>
            <a:r>
              <a:rPr lang="es-ES" sz="4000" i="1" smtClean="0">
                <a:solidFill>
                  <a:schemeClr val="tx1"/>
                </a:solidFill>
                <a:latin typeface="Times New Roman" pitchFamily="-105" charset="0"/>
                <a:cs typeface="Times New Roman" pitchFamily="-105" charset="0"/>
              </a:rPr>
              <a:t>LIBERTAD: ¿Para qué?</a:t>
            </a:r>
          </a:p>
        </p:txBody>
      </p:sp>
      <p:sp>
        <p:nvSpPr>
          <p:cNvPr id="24579" name="Rectangle 3"/>
          <p:cNvSpPr>
            <a:spLocks noGrp="1" noChangeArrowheads="1"/>
          </p:cNvSpPr>
          <p:nvPr>
            <p:ph type="body" idx="4294967295"/>
          </p:nvPr>
        </p:nvSpPr>
        <p:spPr>
          <a:xfrm>
            <a:off x="344488" y="1703388"/>
            <a:ext cx="9144000" cy="3376612"/>
          </a:xfrm>
        </p:spPr>
        <p:txBody>
          <a:bodyPr/>
          <a:lstStyle/>
          <a:p>
            <a:pPr eaLnBrk="1" hangingPunct="1">
              <a:lnSpc>
                <a:spcPct val="90000"/>
              </a:lnSpc>
            </a:pPr>
            <a:r>
              <a:rPr lang="es-ES" sz="2800" i="1" smtClean="0">
                <a:latin typeface="Times New Roman" pitchFamily="-105" charset="0"/>
              </a:rPr>
              <a:t>¿Éxito, placer, admiración, dinero, alabanzas…?   </a:t>
            </a:r>
          </a:p>
          <a:p>
            <a:pPr eaLnBrk="1" hangingPunct="1">
              <a:lnSpc>
                <a:spcPct val="90000"/>
              </a:lnSpc>
              <a:buFont typeface="Wingdings" pitchFamily="-105" charset="2"/>
              <a:buNone/>
            </a:pPr>
            <a:r>
              <a:rPr lang="es-ES" sz="2800" i="1" smtClean="0">
                <a:latin typeface="Times New Roman" pitchFamily="-105" charset="0"/>
              </a:rPr>
              <a:t>     TENER MÁS  </a:t>
            </a:r>
          </a:p>
          <a:p>
            <a:pPr eaLnBrk="1" hangingPunct="1">
              <a:lnSpc>
                <a:spcPct val="90000"/>
              </a:lnSpc>
            </a:pPr>
            <a:r>
              <a:rPr lang="es-ES" sz="2800" i="1" smtClean="0">
                <a:latin typeface="Times New Roman" pitchFamily="-105" charset="0"/>
              </a:rPr>
              <a:t>¿El propio sentido de valía personal, logro profesional…?      SABER MÁS  </a:t>
            </a:r>
          </a:p>
          <a:p>
            <a:pPr eaLnBrk="1" hangingPunct="1">
              <a:lnSpc>
                <a:spcPct val="90000"/>
              </a:lnSpc>
            </a:pPr>
            <a:r>
              <a:rPr lang="es-ES" sz="2800" i="1" smtClean="0">
                <a:latin typeface="Times New Roman" pitchFamily="-105" charset="0"/>
              </a:rPr>
              <a:t>¿Desarrollar nuestra capacidad de amar…?   </a:t>
            </a:r>
          </a:p>
          <a:p>
            <a:pPr eaLnBrk="1" hangingPunct="1">
              <a:lnSpc>
                <a:spcPct val="90000"/>
              </a:lnSpc>
              <a:buFont typeface="Wingdings" pitchFamily="-105" charset="2"/>
              <a:buNone/>
            </a:pPr>
            <a:r>
              <a:rPr lang="es-ES" sz="2800" i="1" smtClean="0">
                <a:latin typeface="Times New Roman" pitchFamily="-105" charset="0"/>
              </a:rPr>
              <a:t>     SER MÁS </a:t>
            </a:r>
          </a:p>
          <a:p>
            <a:pPr eaLnBrk="1" hangingPunct="1">
              <a:lnSpc>
                <a:spcPct val="90000"/>
              </a:lnSpc>
              <a:buFont typeface="Wingdings" pitchFamily="-105" charset="2"/>
              <a:buNone/>
            </a:pPr>
            <a:endParaRPr lang="es-ES" sz="2800" i="1" smtClean="0">
              <a:latin typeface="Times New Roman" pitchFamily="-105" charset="0"/>
            </a:endParaRPr>
          </a:p>
          <a:p>
            <a:pPr eaLnBrk="1" hangingPunct="1">
              <a:lnSpc>
                <a:spcPct val="90000"/>
              </a:lnSpc>
              <a:buFont typeface="Wingdings" pitchFamily="-105" charset="2"/>
              <a:buNone/>
            </a:pPr>
            <a:endParaRPr lang="es-ES" sz="2800" i="1" smtClean="0">
              <a:latin typeface="Times New Roman" pitchFamily="-105" charset="0"/>
            </a:endParaRPr>
          </a:p>
          <a:p>
            <a:pPr eaLnBrk="1" hangingPunct="1">
              <a:lnSpc>
                <a:spcPct val="90000"/>
              </a:lnSpc>
            </a:pPr>
            <a:endParaRPr lang="es-ES" sz="2800" i="1" smtClean="0"/>
          </a:p>
        </p:txBody>
      </p:sp>
      <p:sp>
        <p:nvSpPr>
          <p:cNvPr id="24580" name="Rectangle 1028"/>
          <p:cNvSpPr>
            <a:spLocks noChangeArrowheads="1"/>
          </p:cNvSpPr>
          <p:nvPr/>
        </p:nvSpPr>
        <p:spPr bwMode="auto">
          <a:xfrm>
            <a:off x="1074738" y="5075238"/>
            <a:ext cx="7391400" cy="1171575"/>
          </a:xfrm>
          <a:prstGeom prst="rect">
            <a:avLst/>
          </a:prstGeom>
          <a:solidFill>
            <a:srgbClr val="54638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6038" tIns="46038" rIns="46038" bIns="46038" anchor="ctr"/>
          <a:lstStyle/>
          <a:p>
            <a:pPr algn="r" eaLnBrk="0" hangingPunct="0"/>
            <a:endParaRPr lang="es-ES" i="1">
              <a:effectLst/>
              <a:latin typeface="Times New Roman" pitchFamily="-105" charset="0"/>
            </a:endParaRPr>
          </a:p>
        </p:txBody>
      </p:sp>
      <p:sp>
        <p:nvSpPr>
          <p:cNvPr id="7" name="Rectángulo 6"/>
          <p:cNvSpPr/>
          <p:nvPr/>
        </p:nvSpPr>
        <p:spPr>
          <a:xfrm>
            <a:off x="1651000" y="5189538"/>
            <a:ext cx="6232525" cy="1262062"/>
          </a:xfrm>
          <a:prstGeom prst="rect">
            <a:avLst/>
          </a:prstGeom>
        </p:spPr>
        <p:txBody>
          <a:bodyPr>
            <a:spAutoFit/>
          </a:bodyPr>
          <a:lstStyle/>
          <a:p>
            <a:pPr algn="ctr">
              <a:lnSpc>
                <a:spcPct val="90000"/>
              </a:lnSpc>
              <a:buFont typeface="Wingdings" pitchFamily="-105" charset="2"/>
              <a:buNone/>
              <a:defRPr/>
            </a:pPr>
            <a:r>
              <a:rPr lang="es-ES" sz="3000">
                <a:effectLst/>
                <a:latin typeface="Times New Roman" pitchFamily="-105" charset="0"/>
              </a:rPr>
              <a:t> “Si la libertad es contraria al amor, </a:t>
            </a:r>
          </a:p>
          <a:p>
            <a:pPr algn="ctr">
              <a:lnSpc>
                <a:spcPct val="90000"/>
              </a:lnSpc>
              <a:buFont typeface="Wingdings" pitchFamily="-105" charset="2"/>
              <a:buNone/>
              <a:defRPr/>
            </a:pPr>
            <a:r>
              <a:rPr lang="es-ES" sz="3000">
                <a:effectLst/>
                <a:latin typeface="Times New Roman" pitchFamily="-105" charset="0"/>
              </a:rPr>
              <a:t>   yo ¿para que la quiero?” Bossuet                                              </a:t>
            </a:r>
          </a:p>
          <a:p>
            <a:pPr>
              <a:lnSpc>
                <a:spcPct val="90000"/>
              </a:lnSpc>
              <a:buFont typeface="Wingdings" pitchFamily="-105" charset="2"/>
              <a:buNone/>
              <a:defRPr/>
            </a:pPr>
            <a:r>
              <a:rPr lang="es-ES" i="1">
                <a:effectLst>
                  <a:outerShdw blurRad="38100" dist="38100" dir="2700000" algn="tl">
                    <a:srgbClr val="54638C"/>
                  </a:outerShdw>
                </a:effectLst>
                <a:latin typeface="Times New Roman" pitchFamily="-105" charset="0"/>
              </a:rPr>
              <a:t>                                                                        </a:t>
            </a: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96900" y="365125"/>
            <a:ext cx="7848600" cy="2757488"/>
          </a:xfrm>
        </p:spPr>
        <p:txBody>
          <a:bodyPr/>
          <a:lstStyle/>
          <a:p>
            <a:pPr eaLnBrk="1" hangingPunct="1"/>
            <a:r>
              <a:rPr lang="es-ES_tradnl" sz="4000" i="1" smtClean="0">
                <a:solidFill>
                  <a:schemeClr val="tx1"/>
                </a:solidFill>
                <a:latin typeface="Times New Roman" pitchFamily="-105" charset="0"/>
                <a:cs typeface="Times New Roman" pitchFamily="-105" charset="0"/>
              </a:rPr>
              <a:t>Lo que somos  depende de lo que hemos decidido ser</a:t>
            </a:r>
          </a:p>
        </p:txBody>
      </p:sp>
      <p:sp>
        <p:nvSpPr>
          <p:cNvPr id="25603" name="Rectangle 3"/>
          <p:cNvSpPr>
            <a:spLocks noGrp="1" noChangeArrowheads="1"/>
          </p:cNvSpPr>
          <p:nvPr>
            <p:ph idx="1"/>
          </p:nvPr>
        </p:nvSpPr>
        <p:spPr>
          <a:xfrm>
            <a:off x="719138" y="2335213"/>
            <a:ext cx="8424862" cy="4522787"/>
          </a:xfrm>
        </p:spPr>
        <p:txBody>
          <a:bodyPr/>
          <a:lstStyle/>
          <a:p>
            <a:pPr marL="609600" indent="-609600" eaLnBrk="1" hangingPunct="1">
              <a:buClr>
                <a:schemeClr val="tx1"/>
              </a:buClr>
              <a:buFont typeface="Wingdings" pitchFamily="-105" charset="2"/>
              <a:buNone/>
            </a:pPr>
            <a:r>
              <a:rPr lang="es-ES_tradnl" sz="2700" i="1" smtClean="0">
                <a:latin typeface="Times New Roman" pitchFamily="-105" charset="0"/>
              </a:rPr>
              <a:t>Consecuencias internas de la acción: </a:t>
            </a:r>
          </a:p>
          <a:p>
            <a:pPr marL="609600" indent="-609600" eaLnBrk="1" hangingPunct="1">
              <a:buClr>
                <a:schemeClr val="tx1"/>
              </a:buClr>
              <a:buFont typeface="Wingdings" pitchFamily="-105" charset="2"/>
              <a:buNone/>
            </a:pPr>
            <a:endParaRPr lang="es-ES_tradnl" sz="2700" i="1" smtClean="0">
              <a:latin typeface="Times New Roman" pitchFamily="-105" charset="0"/>
            </a:endParaRPr>
          </a:p>
          <a:p>
            <a:pPr marL="609600" indent="-609600" eaLnBrk="1" hangingPunct="1">
              <a:buClr>
                <a:schemeClr val="tx1"/>
              </a:buClr>
              <a:buFont typeface="Wingdings" pitchFamily="-105" charset="2"/>
              <a:buAutoNum type="arabicParenR"/>
            </a:pPr>
            <a:r>
              <a:rPr lang="es-ES_tradnl" sz="2700" i="1" smtClean="0">
                <a:latin typeface="Times New Roman" pitchFamily="-105" charset="0"/>
              </a:rPr>
              <a:t>Capacidad de pensar</a:t>
            </a:r>
          </a:p>
          <a:p>
            <a:pPr marL="609600" indent="-609600" eaLnBrk="1" hangingPunct="1">
              <a:buClr>
                <a:schemeClr val="tx1"/>
              </a:buClr>
              <a:buFont typeface="Wingdings" pitchFamily="-105" charset="2"/>
              <a:buAutoNum type="arabicParenR"/>
            </a:pPr>
            <a:r>
              <a:rPr lang="es-ES_tradnl" sz="2700" i="1" smtClean="0">
                <a:latin typeface="Times New Roman" pitchFamily="-105" charset="0"/>
              </a:rPr>
              <a:t>Capacidad de actuar</a:t>
            </a:r>
          </a:p>
          <a:p>
            <a:pPr marL="609600" indent="-609600" eaLnBrk="1" hangingPunct="1">
              <a:buClr>
                <a:schemeClr val="tx1"/>
              </a:buClr>
              <a:buFont typeface="Wingdings" pitchFamily="-105" charset="2"/>
              <a:buAutoNum type="arabicParenR"/>
            </a:pPr>
            <a:r>
              <a:rPr lang="es-ES_tradnl" sz="2700" i="1" smtClean="0">
                <a:latin typeface="Times New Roman" pitchFamily="-105" charset="0"/>
              </a:rPr>
              <a:t>Capacidad de sentir</a:t>
            </a:r>
          </a:p>
          <a:p>
            <a:pPr marL="609600" indent="-609600" eaLnBrk="1" hangingPunct="1">
              <a:buClr>
                <a:schemeClr val="tx1"/>
              </a:buClr>
              <a:buFont typeface="Wingdings" pitchFamily="-105" charset="2"/>
              <a:buNone/>
            </a:pPr>
            <a:endParaRPr lang="es-ES_tradnl" i="1" smtClean="0">
              <a:latin typeface="Times New Roman" pitchFamily="-105" charset="0"/>
            </a:endParaRPr>
          </a:p>
          <a:p>
            <a:pPr marL="609600" indent="-609600" eaLnBrk="1" hangingPunct="1">
              <a:buClr>
                <a:schemeClr val="tx1"/>
              </a:buClr>
              <a:buFont typeface="Wingdings" pitchFamily="-105" charset="2"/>
              <a:buNone/>
            </a:pPr>
            <a:endParaRPr lang="es-ES" i="1" smtClean="0">
              <a:latin typeface="Times New Roman" pitchFamily="-105" charset="0"/>
            </a:endParaRPr>
          </a:p>
        </p:txBody>
      </p:sp>
      <p:pic>
        <p:nvPicPr>
          <p:cNvPr id="25604" name="Picture 5" descr="C:\Users\Marta\Pictures\180px-Cerebro_femenino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1750" y="3021013"/>
            <a:ext cx="3367088"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19138" y="1042988"/>
            <a:ext cx="8001000" cy="3581400"/>
          </a:xfrm>
        </p:spPr>
        <p:txBody>
          <a:bodyPr/>
          <a:lstStyle/>
          <a:p>
            <a:pPr algn="l" eaLnBrk="1" hangingPunct="1">
              <a:buFont typeface="Wingdings" pitchFamily="-105" charset="2"/>
              <a:buNone/>
            </a:pPr>
            <a:r>
              <a:rPr lang="es-ES_tradnl" sz="4000" i="1" smtClean="0">
                <a:solidFill>
                  <a:schemeClr val="tx1"/>
                </a:solidFill>
              </a:rPr>
              <a:t/>
            </a:r>
            <a:br>
              <a:rPr lang="es-ES_tradnl" sz="4000" i="1" smtClean="0">
                <a:solidFill>
                  <a:schemeClr val="tx1"/>
                </a:solidFill>
              </a:rPr>
            </a:br>
            <a:r>
              <a:rPr lang="es-ES_tradnl" sz="3500" i="1" u="sng" smtClean="0">
                <a:solidFill>
                  <a:schemeClr val="tx1"/>
                </a:solidFill>
                <a:latin typeface="Times New Roman" pitchFamily="-105" charset="0"/>
                <a:cs typeface="Times New Roman" pitchFamily="-105" charset="0"/>
              </a:rPr>
              <a:t>PSEUDOMORALIDAD</a:t>
            </a:r>
            <a:br>
              <a:rPr lang="es-ES_tradnl" sz="3500" i="1" u="sng" smtClean="0">
                <a:solidFill>
                  <a:schemeClr val="tx1"/>
                </a:solidFill>
                <a:latin typeface="Times New Roman" pitchFamily="-105" charset="0"/>
                <a:cs typeface="Times New Roman" pitchFamily="-105" charset="0"/>
              </a:rPr>
            </a:br>
            <a:r>
              <a:rPr lang="es-ES_tradnl" sz="3500" i="1" smtClean="0">
                <a:solidFill>
                  <a:schemeClr val="tx1"/>
                </a:solidFill>
                <a:latin typeface="Times New Roman" pitchFamily="-105" charset="0"/>
                <a:cs typeface="Times New Roman" pitchFamily="-105" charset="0"/>
              </a:rPr>
              <a:t>Racionalidad instrumental</a:t>
            </a:r>
            <a:br>
              <a:rPr lang="es-ES_tradnl" sz="3500" i="1" smtClean="0">
                <a:solidFill>
                  <a:schemeClr val="tx1"/>
                </a:solidFill>
                <a:latin typeface="Times New Roman" pitchFamily="-105" charset="0"/>
                <a:cs typeface="Times New Roman" pitchFamily="-105" charset="0"/>
              </a:rPr>
            </a:br>
            <a:r>
              <a:rPr lang="es-ES_tradnl" sz="3500" i="1" smtClean="0">
                <a:solidFill>
                  <a:schemeClr val="tx1"/>
                </a:solidFill>
                <a:latin typeface="Times New Roman" pitchFamily="-105" charset="0"/>
                <a:cs typeface="Times New Roman" pitchFamily="-105" charset="0"/>
              </a:rPr>
              <a:t>Relaciones competitivas</a:t>
            </a:r>
            <a:br>
              <a:rPr lang="es-ES_tradnl" sz="3500" i="1" smtClean="0">
                <a:solidFill>
                  <a:schemeClr val="tx1"/>
                </a:solidFill>
                <a:latin typeface="Times New Roman" pitchFamily="-105" charset="0"/>
                <a:cs typeface="Times New Roman" pitchFamily="-105" charset="0"/>
              </a:rPr>
            </a:br>
            <a:r>
              <a:rPr lang="es-ES_tradnl" sz="3500" i="1" smtClean="0">
                <a:solidFill>
                  <a:schemeClr val="tx1"/>
                </a:solidFill>
                <a:latin typeface="Times New Roman" pitchFamily="-105" charset="0"/>
                <a:cs typeface="Times New Roman" pitchFamily="-105" charset="0"/>
              </a:rPr>
              <a:t>Utilitarismo</a:t>
            </a:r>
            <a:r>
              <a:rPr lang="es-ES_tradnl" sz="2900" b="1" smtClean="0">
                <a:solidFill>
                  <a:schemeClr val="tx1"/>
                </a:solidFill>
              </a:rPr>
              <a:t/>
            </a:r>
            <a:br>
              <a:rPr lang="es-ES_tradnl" sz="2900" b="1" smtClean="0">
                <a:solidFill>
                  <a:schemeClr val="tx1"/>
                </a:solidFill>
              </a:rPr>
            </a:br>
            <a:endParaRPr lang="es-ES" sz="2900" b="1" smtClean="0">
              <a:solidFill>
                <a:schemeClr val="tx1"/>
              </a:solidFill>
            </a:endParaRPr>
          </a:p>
        </p:txBody>
      </p:sp>
      <p:sp>
        <p:nvSpPr>
          <p:cNvPr id="26627" name="Rectangle 3"/>
          <p:cNvSpPr>
            <a:spLocks noGrp="1" noChangeArrowheads="1"/>
          </p:cNvSpPr>
          <p:nvPr>
            <p:ph idx="1"/>
          </p:nvPr>
        </p:nvSpPr>
        <p:spPr>
          <a:xfrm>
            <a:off x="3352800" y="4224338"/>
            <a:ext cx="5791200" cy="2133600"/>
          </a:xfrm>
        </p:spPr>
        <p:txBody>
          <a:bodyPr/>
          <a:lstStyle/>
          <a:p>
            <a:pPr lvl="1" eaLnBrk="1" hangingPunct="1">
              <a:lnSpc>
                <a:spcPct val="90000"/>
              </a:lnSpc>
              <a:buFont typeface="Wingdings" pitchFamily="-105" charset="2"/>
              <a:buNone/>
            </a:pPr>
            <a:r>
              <a:rPr lang="es-ES_tradnl" sz="3200" i="1" u="sng" smtClean="0">
                <a:latin typeface="Times New Roman" pitchFamily="-105" charset="0"/>
              </a:rPr>
              <a:t>MORALIDAD</a:t>
            </a:r>
          </a:p>
          <a:p>
            <a:pPr lvl="1" eaLnBrk="1" hangingPunct="1">
              <a:lnSpc>
                <a:spcPct val="90000"/>
              </a:lnSpc>
              <a:buFont typeface="Wingdings" pitchFamily="-105" charset="2"/>
              <a:buNone/>
            </a:pPr>
            <a:r>
              <a:rPr lang="es-ES_tradnl" sz="3200" i="1" smtClean="0">
                <a:latin typeface="Times New Roman" pitchFamily="-105" charset="0"/>
              </a:rPr>
              <a:t>Racionalidad completa</a:t>
            </a:r>
          </a:p>
          <a:p>
            <a:pPr lvl="1" eaLnBrk="1" hangingPunct="1">
              <a:lnSpc>
                <a:spcPct val="90000"/>
              </a:lnSpc>
              <a:buFont typeface="Wingdings" pitchFamily="-105" charset="2"/>
              <a:buNone/>
            </a:pPr>
            <a:r>
              <a:rPr lang="es-ES_tradnl" sz="3200" i="1" smtClean="0">
                <a:latin typeface="Times New Roman" pitchFamily="-105" charset="0"/>
              </a:rPr>
              <a:t>Decisiones prudenciales</a:t>
            </a:r>
          </a:p>
          <a:p>
            <a:pPr lvl="1" eaLnBrk="1" hangingPunct="1">
              <a:lnSpc>
                <a:spcPct val="90000"/>
              </a:lnSpc>
              <a:buFont typeface="Wingdings" pitchFamily="-105" charset="2"/>
              <a:buNone/>
            </a:pPr>
            <a:r>
              <a:rPr lang="es-ES_tradnl" sz="3200" i="1" smtClean="0">
                <a:latin typeface="Times New Roman" pitchFamily="-105" charset="0"/>
              </a:rPr>
              <a:t>Relaciones cooperativas</a:t>
            </a:r>
          </a:p>
          <a:p>
            <a:pPr lvl="1" eaLnBrk="1" hangingPunct="1">
              <a:lnSpc>
                <a:spcPct val="90000"/>
              </a:lnSpc>
              <a:buFont typeface="Wingdings" pitchFamily="-105" charset="2"/>
              <a:buNone/>
            </a:pPr>
            <a:endParaRPr lang="es-ES" sz="1900" smtClean="0">
              <a:latin typeface="Times New Roman" pitchFamily="-105" charset="0"/>
            </a:endParaRPr>
          </a:p>
          <a:p>
            <a:pPr lvl="1" eaLnBrk="1" hangingPunct="1">
              <a:lnSpc>
                <a:spcPct val="90000"/>
              </a:lnSpc>
              <a:buFont typeface="Wingdings" pitchFamily="-105" charset="2"/>
              <a:buNone/>
            </a:pPr>
            <a:endParaRPr lang="es-ES" sz="1900" smtClean="0">
              <a:latin typeface="Times New Roman" pitchFamily="-105" charset="0"/>
            </a:endParaRPr>
          </a:p>
        </p:txBody>
      </p:sp>
      <p:sp>
        <p:nvSpPr>
          <p:cNvPr id="26628" name="Rectángulo 4"/>
          <p:cNvSpPr>
            <a:spLocks noChangeArrowheads="1"/>
          </p:cNvSpPr>
          <p:nvPr/>
        </p:nvSpPr>
        <p:spPr bwMode="auto">
          <a:xfrm>
            <a:off x="2338388" y="525463"/>
            <a:ext cx="43259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_tradnl" sz="4000" i="1">
                <a:effectLst/>
                <a:latin typeface="Times New Roman" pitchFamily="-105" charset="0"/>
                <a:cs typeface="Times New Roman" pitchFamily="-105" charset="0"/>
              </a:rPr>
              <a:t>CONSECUENCIAS</a:t>
            </a:r>
            <a:endParaRPr lang="es-ES_tradnl" sz="4000">
              <a:effectLst/>
              <a:cs typeface="Times New Roman" pitchFamily="-105" charset="0"/>
            </a:endParaRPr>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Grp="1" noChangeArrowheads="1"/>
          </p:cNvSpPr>
          <p:nvPr>
            <p:ph type="title" idx="4294967295"/>
          </p:nvPr>
        </p:nvSpPr>
        <p:spPr>
          <a:xfrm>
            <a:off x="0" y="609600"/>
            <a:ext cx="7772400" cy="1143000"/>
          </a:xfrm>
        </p:spPr>
        <p:txBody>
          <a:bodyPr/>
          <a:lstStyle/>
          <a:p>
            <a:pPr eaLnBrk="1" hangingPunct="1"/>
            <a:r>
              <a:rPr lang="es-ES" sz="3600" b="1" i="1" smtClean="0"/>
              <a:t> </a:t>
            </a:r>
            <a:endParaRPr lang="es-ES" sz="3600" smtClean="0">
              <a:solidFill>
                <a:schemeClr val="tx1"/>
              </a:solidFill>
            </a:endParaRPr>
          </a:p>
        </p:txBody>
      </p:sp>
      <p:sp>
        <p:nvSpPr>
          <p:cNvPr id="27651" name="Rectangle 7"/>
          <p:cNvSpPr>
            <a:spLocks noGrp="1" noChangeArrowheads="1"/>
          </p:cNvSpPr>
          <p:nvPr>
            <p:ph type="body" idx="4294967295"/>
          </p:nvPr>
        </p:nvSpPr>
        <p:spPr>
          <a:xfrm>
            <a:off x="566738" y="901700"/>
            <a:ext cx="8577262" cy="3741738"/>
          </a:xfrm>
        </p:spPr>
        <p:txBody>
          <a:bodyPr/>
          <a:lstStyle/>
          <a:p>
            <a:pPr eaLnBrk="1" hangingPunct="1">
              <a:buFont typeface="Wingdings" pitchFamily="-105" charset="2"/>
              <a:buNone/>
            </a:pPr>
            <a:r>
              <a:rPr lang="es-ES" i="1" smtClean="0"/>
              <a:t>  </a:t>
            </a:r>
            <a:r>
              <a:rPr lang="es-ES" sz="3600" i="1" smtClean="0">
                <a:latin typeface="Times New Roman" pitchFamily="-105" charset="0"/>
                <a:cs typeface="Times New Roman" pitchFamily="-105" charset="0"/>
              </a:rPr>
              <a:t>“Hemos  aprendido  a volar como los pájaros y a nadar  como los peces, pero no hemos aprendido el sencillo  arte de vivir juntos como hermanos”</a:t>
            </a:r>
            <a:endParaRPr lang="es-ES" sz="3600" smtClean="0">
              <a:latin typeface="Times New Roman" pitchFamily="-105" charset="0"/>
              <a:cs typeface="Times New Roman" pitchFamily="-105" charset="0"/>
            </a:endParaRPr>
          </a:p>
          <a:p>
            <a:pPr eaLnBrk="1" hangingPunct="1">
              <a:buFont typeface="Wingdings" pitchFamily="-105" charset="2"/>
              <a:buNone/>
            </a:pPr>
            <a:r>
              <a:rPr lang="es-ES" i="1" smtClean="0">
                <a:latin typeface="Times New Roman" pitchFamily="-105" charset="0"/>
                <a:cs typeface="Times New Roman" pitchFamily="-105" charset="0"/>
              </a:rPr>
              <a:t>                                                                                MARTIN L. KING</a:t>
            </a:r>
            <a:endParaRPr lang="es-ES" smtClean="0">
              <a:latin typeface="Times New Roman" pitchFamily="-105" charset="0"/>
            </a:endParaRPr>
          </a:p>
          <a:p>
            <a:pPr eaLnBrk="1" hangingPunct="1">
              <a:buFont typeface="Wingdings" pitchFamily="-105" charset="2"/>
              <a:buNone/>
            </a:pPr>
            <a:endParaRPr lang="es-ES" sz="3600" smtClean="0">
              <a:latin typeface="Times New Roman" pitchFamily="-105" charset="0"/>
            </a:endParaRPr>
          </a:p>
          <a:p>
            <a:pPr eaLnBrk="1" hangingPunct="1">
              <a:buFont typeface="Wingdings" pitchFamily="-105" charset="2"/>
              <a:buNone/>
            </a:pPr>
            <a:endParaRPr lang="es-ES" sz="3600" smtClean="0">
              <a:latin typeface="Times New Roman" pitchFamily="-105" charset="0"/>
            </a:endParaRPr>
          </a:p>
          <a:p>
            <a:pPr eaLnBrk="1" hangingPunct="1">
              <a:buFont typeface="Wingdings" pitchFamily="-105" charset="2"/>
              <a:buNone/>
            </a:pPr>
            <a:endParaRPr lang="es-ES" sz="3600" smtClean="0">
              <a:latin typeface="Times New Roman" pitchFamily="-105" charset="0"/>
            </a:endParaRPr>
          </a:p>
          <a:p>
            <a:pPr eaLnBrk="1" hangingPunct="1">
              <a:buFont typeface="Wingdings" pitchFamily="-105" charset="2"/>
              <a:buNone/>
            </a:pPr>
            <a:endParaRPr lang="es-ES" sz="3600" smtClean="0">
              <a:latin typeface="Times New Roman" pitchFamily="-105" charset="0"/>
            </a:endParaRPr>
          </a:p>
          <a:p>
            <a:pPr eaLnBrk="1" hangingPunct="1">
              <a:buFont typeface="Wingdings" pitchFamily="-105" charset="2"/>
              <a:buNone/>
            </a:pPr>
            <a:endParaRPr lang="es-ES" sz="3600" smtClean="0">
              <a:latin typeface="Times New Roman" pitchFamily="-105" charset="0"/>
            </a:endParaRPr>
          </a:p>
        </p:txBody>
      </p:sp>
      <p:sp>
        <p:nvSpPr>
          <p:cNvPr id="27652" name="Rectangle 10"/>
          <p:cNvSpPr>
            <a:spLocks noChangeArrowheads="1"/>
          </p:cNvSpPr>
          <p:nvPr/>
        </p:nvSpPr>
        <p:spPr bwMode="auto">
          <a:xfrm>
            <a:off x="685800" y="56388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spcBef>
                <a:spcPct val="20000"/>
              </a:spcBef>
              <a:buClr>
                <a:schemeClr val="accent2"/>
              </a:buClr>
              <a:buSzPct val="80000"/>
              <a:buFont typeface="Wingdings" pitchFamily="-105" charset="2"/>
              <a:buNone/>
            </a:pPr>
            <a:endParaRPr kumimoji="0" lang="es-ES" sz="2000" b="1">
              <a:effectLst/>
            </a:endParaRPr>
          </a:p>
        </p:txBody>
      </p:sp>
      <p:sp>
        <p:nvSpPr>
          <p:cNvPr id="27653" name="Rectangle 4"/>
          <p:cNvSpPr>
            <a:spLocks noChangeArrowheads="1"/>
          </p:cNvSpPr>
          <p:nvPr/>
        </p:nvSpPr>
        <p:spPr bwMode="auto">
          <a:xfrm>
            <a:off x="674688" y="5321300"/>
            <a:ext cx="8064500" cy="609600"/>
          </a:xfrm>
          <a:prstGeom prst="rect">
            <a:avLst/>
          </a:prstGeom>
          <a:solidFill>
            <a:srgbClr val="54638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6038" tIns="46038" rIns="46038" bIns="46038" anchor="ctr"/>
          <a:lstStyle/>
          <a:p>
            <a:pPr algn="r" eaLnBrk="0" hangingPunct="0"/>
            <a:endParaRPr kumimoji="0" lang="es-ES" sz="2600" b="1">
              <a:effectLst/>
              <a:latin typeface="Times New Roman" pitchFamily="-105" charset="0"/>
              <a:cs typeface="Times New Roman" pitchFamily="-105" charset="0"/>
            </a:endParaRPr>
          </a:p>
        </p:txBody>
      </p:sp>
      <p:sp>
        <p:nvSpPr>
          <p:cNvPr id="27654" name="Rectángulo 7"/>
          <p:cNvSpPr>
            <a:spLocks noChangeArrowheads="1"/>
          </p:cNvSpPr>
          <p:nvPr/>
        </p:nvSpPr>
        <p:spPr bwMode="auto">
          <a:xfrm>
            <a:off x="965200" y="5354638"/>
            <a:ext cx="75406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s-ES" sz="2700">
                <a:effectLst/>
                <a:latin typeface="Times New Roman" pitchFamily="-105" charset="0"/>
                <a:cs typeface="Times New Roman" pitchFamily="-105" charset="0"/>
              </a:rPr>
              <a:t>Modelo de LA DECISIÓN CORECTA es un camino</a:t>
            </a:r>
            <a:endParaRPr kumimoji="0" lang="es-ES" sz="2700" b="1">
              <a:effectLst/>
              <a:latin typeface="Times New Roman" pitchFamily="-105" charset="0"/>
              <a:cs typeface="Times New Roman" pitchFamily="-105" charset="0"/>
            </a:endParaRP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1"/>
          <p:cNvSpPr>
            <a:spLocks noGrp="1"/>
          </p:cNvSpPr>
          <p:nvPr>
            <p:ph type="title"/>
          </p:nvPr>
        </p:nvSpPr>
        <p:spPr/>
        <p:txBody>
          <a:bodyPr/>
          <a:lstStyle/>
          <a:p>
            <a:pPr eaLnBrk="1" hangingPunct="1"/>
            <a:r>
              <a:rPr lang="es-ES_tradnl" i="1" smtClean="0">
                <a:solidFill>
                  <a:schemeClr val="tx1"/>
                </a:solidFill>
                <a:latin typeface="Times New Roman" pitchFamily="-105" charset="0"/>
                <a:cs typeface="Times New Roman" pitchFamily="-105" charset="0"/>
              </a:rPr>
              <a:t>Mi maestro</a:t>
            </a:r>
            <a:endParaRPr lang="es-ES_tradnl" sz="4000" i="1" smtClean="0">
              <a:solidFill>
                <a:schemeClr val="tx1"/>
              </a:solidFill>
              <a:latin typeface="Times New Roman" pitchFamily="-105" charset="0"/>
              <a:cs typeface="Times New Roman" pitchFamily="-105" charset="0"/>
            </a:endParaRPr>
          </a:p>
        </p:txBody>
      </p:sp>
      <p:pic>
        <p:nvPicPr>
          <p:cNvPr id="8195" name="Imagen 4" descr="foto8JAP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25550" y="1620838"/>
            <a:ext cx="6648450"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a:xfrm>
            <a:off x="244475" y="609600"/>
            <a:ext cx="8705850" cy="1143000"/>
          </a:xfrm>
        </p:spPr>
        <p:txBody>
          <a:bodyPr/>
          <a:lstStyle/>
          <a:p>
            <a:pPr eaLnBrk="1" hangingPunct="1"/>
            <a:r>
              <a:rPr lang="es-ES" sz="4000" i="1" smtClean="0">
                <a:solidFill>
                  <a:schemeClr val="tx1"/>
                </a:solidFill>
                <a:latin typeface="Times New Roman" pitchFamily="-105" charset="0"/>
                <a:cs typeface="Times New Roman" pitchFamily="-105" charset="0"/>
              </a:rPr>
              <a:t>Los profesionales del SIGLO XXI</a:t>
            </a:r>
          </a:p>
        </p:txBody>
      </p:sp>
      <p:sp>
        <p:nvSpPr>
          <p:cNvPr id="28675" name="Rectangle 5"/>
          <p:cNvSpPr>
            <a:spLocks noGrp="1" noChangeArrowheads="1"/>
          </p:cNvSpPr>
          <p:nvPr>
            <p:ph sz="half" idx="1"/>
          </p:nvPr>
        </p:nvSpPr>
        <p:spPr>
          <a:xfrm>
            <a:off x="246063" y="1981200"/>
            <a:ext cx="4249737" cy="4114800"/>
          </a:xfrm>
        </p:spPr>
        <p:txBody>
          <a:bodyPr/>
          <a:lstStyle/>
          <a:p>
            <a:pPr eaLnBrk="1" hangingPunct="1"/>
            <a:r>
              <a:rPr lang="es-ES" sz="2500" i="1" smtClean="0">
                <a:latin typeface="Times New Roman" pitchFamily="-105" charset="0"/>
              </a:rPr>
              <a:t>Capacidades operativas</a:t>
            </a:r>
          </a:p>
        </p:txBody>
      </p:sp>
      <p:pic>
        <p:nvPicPr>
          <p:cNvPr id="28676" name="6 Imagen" descr="https://lh6.googleusercontent.com/-UcPFJSh_7Bk/TXlVJG3Y5yI/AAAAAAAAAmw/GbiBJBUJLNE/s1600/cerebr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138" y="2730500"/>
            <a:ext cx="3821112" cy="33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8" descr="http://humanquality.files.wordpress.com/2010/05/trabajo-en-equipo1.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583113" y="2754313"/>
            <a:ext cx="4097337" cy="3357562"/>
          </a:xfrm>
          <a:noFill/>
        </p:spPr>
      </p:pic>
      <p:sp>
        <p:nvSpPr>
          <p:cNvPr id="28678" name="Rectangle 5"/>
          <p:cNvSpPr txBox="1">
            <a:spLocks noChangeArrowheads="1"/>
          </p:cNvSpPr>
          <p:nvPr/>
        </p:nvSpPr>
        <p:spPr bwMode="auto">
          <a:xfrm>
            <a:off x="4613275" y="1971675"/>
            <a:ext cx="424973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sz="2400">
                <a:solidFill>
                  <a:schemeClr val="tx1"/>
                </a:solidFill>
                <a:latin typeface="Arial" charset="0"/>
                <a:ea typeface="ＭＳ Ｐゴシック" pitchFamily="-105" charset="-128"/>
              </a:defRPr>
            </a:lvl1pPr>
            <a:lvl2pPr marL="742950" indent="-285750" eaLnBrk="0" hangingPunct="0">
              <a:defRPr kumimoji="1" sz="2400">
                <a:solidFill>
                  <a:schemeClr val="tx1"/>
                </a:solidFill>
                <a:latin typeface="Arial" charset="0"/>
                <a:ea typeface="ＭＳ Ｐゴシック" pitchFamily="-105" charset="-128"/>
              </a:defRPr>
            </a:lvl2pPr>
            <a:lvl3pPr marL="1143000" indent="-228600" eaLnBrk="0" hangingPunct="0">
              <a:defRPr kumimoji="1" sz="2400">
                <a:solidFill>
                  <a:schemeClr val="tx1"/>
                </a:solidFill>
                <a:latin typeface="Arial" charset="0"/>
                <a:ea typeface="ＭＳ Ｐゴシック" pitchFamily="-105" charset="-128"/>
              </a:defRPr>
            </a:lvl3pPr>
            <a:lvl4pPr marL="1600200" indent="-228600" eaLnBrk="0" hangingPunct="0">
              <a:defRPr kumimoji="1" sz="2400">
                <a:solidFill>
                  <a:schemeClr val="tx1"/>
                </a:solidFill>
                <a:latin typeface="Arial" charset="0"/>
                <a:ea typeface="ＭＳ Ｐゴシック" pitchFamily="-105" charset="-128"/>
              </a:defRPr>
            </a:lvl4pPr>
            <a:lvl5pPr marL="2057400" indent="-228600" eaLnBrk="0" hangingPunct="0">
              <a:defRPr kumimoji="1" sz="2400">
                <a:solidFill>
                  <a:schemeClr val="tx1"/>
                </a:solidFill>
                <a:latin typeface="Arial" charset="0"/>
                <a:ea typeface="ＭＳ Ｐゴシック" pitchFamily="-105"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pitchFamily="-105"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pitchFamily="-105"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pitchFamily="-105"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pitchFamily="-105" charset="-128"/>
              </a:defRPr>
            </a:lvl9pPr>
          </a:lstStyle>
          <a:p>
            <a:pPr eaLnBrk="1" hangingPunct="1">
              <a:spcBef>
                <a:spcPts val="2000"/>
              </a:spcBef>
              <a:buClr>
                <a:schemeClr val="bg2"/>
              </a:buClr>
              <a:buSzPct val="90000"/>
              <a:buFont typeface="Wingdings 2" pitchFamily="-105" charset="2"/>
              <a:buChar char="Ü"/>
            </a:pPr>
            <a:r>
              <a:rPr kumimoji="0" lang="es-ES" sz="2500" i="1">
                <a:effectLst/>
                <a:latin typeface="Times New Roman" pitchFamily="-105" charset="0"/>
              </a:rPr>
              <a:t>Capacidades valorativas</a:t>
            </a: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Título"/>
          <p:cNvSpPr>
            <a:spLocks noGrp="1"/>
          </p:cNvSpPr>
          <p:nvPr>
            <p:ph type="title"/>
          </p:nvPr>
        </p:nvSpPr>
        <p:spPr>
          <a:xfrm>
            <a:off x="457200" y="273050"/>
            <a:ext cx="8429625" cy="1162050"/>
          </a:xfrm>
        </p:spPr>
        <p:txBody>
          <a:bodyPr/>
          <a:lstStyle/>
          <a:p>
            <a:pPr eaLnBrk="1" hangingPunct="1"/>
            <a:r>
              <a:rPr lang="es-ES" sz="4000" smtClean="0">
                <a:solidFill>
                  <a:schemeClr val="tx1"/>
                </a:solidFill>
              </a:rPr>
              <a:t>   </a:t>
            </a:r>
            <a:r>
              <a:rPr lang="es-ES" sz="4000" i="1" smtClean="0">
                <a:solidFill>
                  <a:schemeClr val="tx1"/>
                </a:solidFill>
                <a:latin typeface="Times New Roman" pitchFamily="-105" charset="0"/>
                <a:cs typeface="Times New Roman" pitchFamily="-105" charset="0"/>
              </a:rPr>
              <a:t>La vida es lo que hacemos de ella</a:t>
            </a:r>
            <a:endParaRPr lang="es-ES" sz="4000" i="1" smtClean="0">
              <a:latin typeface="Times New Roman" pitchFamily="-105" charset="0"/>
              <a:cs typeface="Times New Roman" pitchFamily="-105" charset="0"/>
            </a:endParaRPr>
          </a:p>
        </p:txBody>
      </p:sp>
      <p:sp>
        <p:nvSpPr>
          <p:cNvPr id="8" name="Rectángulo 7"/>
          <p:cNvSpPr/>
          <p:nvPr/>
        </p:nvSpPr>
        <p:spPr>
          <a:xfrm>
            <a:off x="2336800" y="1127125"/>
            <a:ext cx="6286500" cy="830263"/>
          </a:xfrm>
          <a:prstGeom prst="rect">
            <a:avLst/>
          </a:prstGeom>
        </p:spPr>
        <p:txBody>
          <a:bodyPr>
            <a:spAutoFit/>
          </a:bodyPr>
          <a:lstStyle/>
          <a:p>
            <a:pPr>
              <a:defRPr/>
            </a:pPr>
            <a:endParaRPr lang="es-ES">
              <a:effectLst>
                <a:outerShdw blurRad="38100" dist="38100" dir="2700000" algn="tl">
                  <a:srgbClr val="54638C"/>
                </a:outerShdw>
              </a:effectLst>
              <a:latin typeface="Times New Roman" pitchFamily="-105" charset="0"/>
            </a:endParaRPr>
          </a:p>
          <a:p>
            <a:pPr>
              <a:defRPr/>
            </a:pPr>
            <a:r>
              <a:rPr lang="es-ES" i="1">
                <a:effectLst>
                  <a:outerShdw blurRad="38100" dist="38100" dir="2700000" algn="tl">
                    <a:srgbClr val="54638C"/>
                  </a:outerShdw>
                </a:effectLst>
                <a:latin typeface="Times New Roman" pitchFamily="-105" charset="0"/>
              </a:rPr>
              <a:t>Tenemos interiorizado un modelo de ser humano</a:t>
            </a:r>
          </a:p>
        </p:txBody>
      </p:sp>
      <p:pic>
        <p:nvPicPr>
          <p:cNvPr id="9220" name="Imagen 9" descr="Imagen 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64238" y="1793875"/>
            <a:ext cx="2513012"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10 Marcador de contenido"/>
          <p:cNvSpPr>
            <a:spLocks noGrp="1"/>
          </p:cNvSpPr>
          <p:nvPr>
            <p:ph idx="1"/>
          </p:nvPr>
        </p:nvSpPr>
        <p:spPr>
          <a:xfrm>
            <a:off x="4692650" y="658813"/>
            <a:ext cx="3819525" cy="5467350"/>
          </a:xfrm>
        </p:spPr>
        <p:txBody>
          <a:bodyPr/>
          <a:lstStyle/>
          <a:p>
            <a:endParaRPr lang="es-ES" smtClean="0"/>
          </a:p>
        </p:txBody>
      </p:sp>
      <p:pic>
        <p:nvPicPr>
          <p:cNvPr id="9222" name="Picture 9" descr="F:\la vida es bella\272360_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8650" y="3543300"/>
            <a:ext cx="3990975"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Imagen 8" descr="tio gilito.psd"/>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4475" y="1557338"/>
            <a:ext cx="4213225" cy="295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06375" y="609600"/>
            <a:ext cx="8667750" cy="1143000"/>
          </a:xfrm>
        </p:spPr>
        <p:txBody>
          <a:bodyPr/>
          <a:lstStyle/>
          <a:p>
            <a:pPr eaLnBrk="1" hangingPunct="1"/>
            <a:r>
              <a:rPr lang="es-ES_tradnl" sz="4000" i="1" smtClean="0">
                <a:solidFill>
                  <a:schemeClr val="tx1"/>
                </a:solidFill>
                <a:latin typeface="Times New Roman" pitchFamily="-105" charset="0"/>
                <a:cs typeface="Times New Roman" pitchFamily="-105" charset="0"/>
              </a:rPr>
              <a:t>La decisión, protagonista de la vida</a:t>
            </a:r>
            <a:endParaRPr lang="es-ES" sz="4000" i="1" smtClean="0">
              <a:solidFill>
                <a:schemeClr val="tx1"/>
              </a:solidFill>
              <a:latin typeface="Times New Roman" pitchFamily="-105" charset="0"/>
              <a:cs typeface="Times New Roman" pitchFamily="-105" charset="0"/>
            </a:endParaRPr>
          </a:p>
        </p:txBody>
      </p:sp>
      <p:sp>
        <p:nvSpPr>
          <p:cNvPr id="10243" name="Rectangle 3"/>
          <p:cNvSpPr>
            <a:spLocks noGrp="1" noChangeArrowheads="1"/>
          </p:cNvSpPr>
          <p:nvPr>
            <p:ph idx="1"/>
          </p:nvPr>
        </p:nvSpPr>
        <p:spPr/>
        <p:txBody>
          <a:bodyPr/>
          <a:lstStyle/>
          <a:p>
            <a:pPr algn="ctr" eaLnBrk="1" hangingPunct="1">
              <a:lnSpc>
                <a:spcPct val="80000"/>
              </a:lnSpc>
              <a:buFont typeface="Wingdings" pitchFamily="-105" charset="2"/>
              <a:buNone/>
            </a:pPr>
            <a:endParaRPr lang="es-ES_tradnl" sz="3400" smtClean="0">
              <a:latin typeface="Times New Roman" pitchFamily="-105" charset="0"/>
            </a:endParaRPr>
          </a:p>
          <a:p>
            <a:pPr algn="ctr" eaLnBrk="1" hangingPunct="1">
              <a:lnSpc>
                <a:spcPct val="80000"/>
              </a:lnSpc>
              <a:buFont typeface="Wingdings" pitchFamily="-105" charset="2"/>
              <a:buNone/>
            </a:pPr>
            <a:r>
              <a:rPr lang="es-ES_tradnl" sz="3400" i="1" smtClean="0">
                <a:latin typeface="Times New Roman" pitchFamily="-105" charset="0"/>
              </a:rPr>
              <a:t>¿Por qué una persona se humaniza con su decisión y otra se envilece? </a:t>
            </a:r>
            <a:endParaRPr lang="es-ES_tradnl" sz="3400" i="1" smtClean="0"/>
          </a:p>
          <a:p>
            <a:pPr algn="ctr" eaLnBrk="1" hangingPunct="1">
              <a:lnSpc>
                <a:spcPct val="80000"/>
              </a:lnSpc>
              <a:buFont typeface="Wingdings" pitchFamily="-105" charset="2"/>
              <a:buNone/>
            </a:pPr>
            <a:endParaRPr lang="es-ES_tradnl" sz="2800" i="1" smtClean="0"/>
          </a:p>
          <a:p>
            <a:pPr algn="ctr" eaLnBrk="1" hangingPunct="1">
              <a:lnSpc>
                <a:spcPct val="80000"/>
              </a:lnSpc>
              <a:buFont typeface="Wingdings" pitchFamily="-105" charset="2"/>
              <a:buNone/>
            </a:pPr>
            <a:r>
              <a:rPr lang="es-ES_tradnl" sz="3400" i="1" smtClean="0">
                <a:latin typeface="Times New Roman" pitchFamily="-105" charset="0"/>
              </a:rPr>
              <a:t>¿Depende de las circunstancias?</a:t>
            </a:r>
          </a:p>
          <a:p>
            <a:pPr algn="ctr" eaLnBrk="1" hangingPunct="1">
              <a:lnSpc>
                <a:spcPct val="80000"/>
              </a:lnSpc>
              <a:buFont typeface="Wingdings" pitchFamily="-105" charset="2"/>
              <a:buNone/>
            </a:pPr>
            <a:r>
              <a:rPr lang="es-ES_tradnl" sz="3400" i="1" smtClean="0">
                <a:latin typeface="Times New Roman" pitchFamily="-105" charset="0"/>
              </a:rPr>
              <a:t>¿De estímulos externos?</a:t>
            </a:r>
            <a:endParaRPr lang="es-ES" sz="3400" i="1" smtClean="0">
              <a:latin typeface="Times New Roman" pitchFamily="-105" charset="0"/>
            </a:endParaRP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71500" y="355600"/>
            <a:ext cx="7848600" cy="2514600"/>
          </a:xfrm>
        </p:spPr>
        <p:txBody>
          <a:bodyPr/>
          <a:lstStyle/>
          <a:p>
            <a:pPr eaLnBrk="1" hangingPunct="1"/>
            <a:r>
              <a:rPr lang="es-ES_tradnl" sz="4000" i="1" smtClean="0">
                <a:solidFill>
                  <a:schemeClr val="tx1"/>
                </a:solidFill>
                <a:latin typeface="Times New Roman" pitchFamily="-105" charset="0"/>
                <a:cs typeface="Times New Roman" pitchFamily="-105" charset="0"/>
              </a:rPr>
              <a:t>“Soy el dueño de mi destino, soy el capitán de mi alma”</a:t>
            </a:r>
          </a:p>
        </p:txBody>
      </p:sp>
      <p:sp>
        <p:nvSpPr>
          <p:cNvPr id="11267" name="Rectangle 3"/>
          <p:cNvSpPr>
            <a:spLocks noGrp="1" noChangeArrowheads="1"/>
          </p:cNvSpPr>
          <p:nvPr>
            <p:ph idx="1"/>
          </p:nvPr>
        </p:nvSpPr>
        <p:spPr>
          <a:xfrm>
            <a:off x="990600" y="2514600"/>
            <a:ext cx="8153400" cy="3810000"/>
          </a:xfrm>
        </p:spPr>
        <p:txBody>
          <a:bodyPr/>
          <a:lstStyle/>
          <a:p>
            <a:pPr marL="609600" indent="-609600" eaLnBrk="1" hangingPunct="1">
              <a:buClr>
                <a:schemeClr val="tx1"/>
              </a:buClr>
            </a:pPr>
            <a:endParaRPr lang="es-ES_tradnl" smtClean="0">
              <a:latin typeface="Times New Roman" pitchFamily="-105" charset="0"/>
            </a:endParaRPr>
          </a:p>
          <a:p>
            <a:pPr marL="609600" indent="-609600" eaLnBrk="1" hangingPunct="1">
              <a:buClr>
                <a:schemeClr val="tx1"/>
              </a:buClr>
              <a:buFont typeface="Wingdings" pitchFamily="-105" charset="2"/>
              <a:buNone/>
            </a:pPr>
            <a:endParaRPr lang="es-ES_tradnl" smtClean="0">
              <a:latin typeface="Times New Roman" pitchFamily="-105" charset="0"/>
            </a:endParaRPr>
          </a:p>
          <a:p>
            <a:pPr marL="609600" indent="-609600" eaLnBrk="1" hangingPunct="1">
              <a:buClr>
                <a:schemeClr val="tx1"/>
              </a:buClr>
              <a:buFont typeface="Wingdings" pitchFamily="-105" charset="2"/>
              <a:buNone/>
            </a:pPr>
            <a:endParaRPr lang="es-ES_tradnl" smtClean="0">
              <a:latin typeface="Times New Roman" pitchFamily="-105" charset="0"/>
            </a:endParaRPr>
          </a:p>
          <a:p>
            <a:pPr marL="609600" indent="-609600" eaLnBrk="1" hangingPunct="1">
              <a:buClr>
                <a:schemeClr val="tx1"/>
              </a:buClr>
              <a:buFont typeface="Wingdings" pitchFamily="-105" charset="2"/>
              <a:buNone/>
            </a:pPr>
            <a:endParaRPr lang="es-ES_tradnl" smtClean="0">
              <a:latin typeface="Times New Roman" pitchFamily="-105" charset="0"/>
            </a:endParaRPr>
          </a:p>
          <a:p>
            <a:pPr marL="609600" indent="-609600" eaLnBrk="1" hangingPunct="1">
              <a:buClr>
                <a:schemeClr val="tx1"/>
              </a:buClr>
            </a:pPr>
            <a:endParaRPr lang="es-ES_tradnl" smtClean="0">
              <a:latin typeface="Times New Roman" pitchFamily="-105" charset="0"/>
            </a:endParaRPr>
          </a:p>
          <a:p>
            <a:pPr marL="609600" indent="-609600" eaLnBrk="1" hangingPunct="1">
              <a:buClr>
                <a:schemeClr val="tx1"/>
              </a:buClr>
            </a:pPr>
            <a:endParaRPr lang="es-ES" smtClean="0">
              <a:latin typeface="Times New Roman" pitchFamily="-105" charset="0"/>
            </a:endParaRPr>
          </a:p>
        </p:txBody>
      </p:sp>
      <p:pic>
        <p:nvPicPr>
          <p:cNvPr id="1126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822450"/>
            <a:ext cx="3457575"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51554" name="Rectangle 2"/>
          <p:cNvSpPr>
            <a:spLocks noChangeArrowheads="1"/>
          </p:cNvSpPr>
          <p:nvPr/>
        </p:nvSpPr>
        <p:spPr bwMode="auto">
          <a:xfrm>
            <a:off x="5586413" y="4351338"/>
            <a:ext cx="3076575" cy="1570037"/>
          </a:xfrm>
          <a:prstGeom prst="rect">
            <a:avLst/>
          </a:prstGeom>
          <a:noFill/>
          <a:ln w="12700" cap="sq">
            <a:noFill/>
            <a:miter lim="800000"/>
            <a:headEnd type="none" w="sm" len="sm"/>
            <a:tailEnd type="none" w="sm" len="sm"/>
          </a:ln>
          <a:effectLst/>
        </p:spPr>
        <p:txBody>
          <a:bodyPr anchor="ctr">
            <a:spAutoFit/>
          </a:bodyPr>
          <a:lstStyle/>
          <a:p>
            <a:pPr>
              <a:defRPr/>
            </a:pPr>
            <a:r>
              <a:rPr lang="en-US" i="1">
                <a:effectLst/>
                <a:latin typeface="Times New Roman" pitchFamily="-105" charset="0"/>
                <a:cs typeface="Times New Roman" pitchFamily="-105" charset="0"/>
              </a:rPr>
              <a:t>Escultura de </a:t>
            </a:r>
          </a:p>
          <a:p>
            <a:pPr>
              <a:defRPr/>
            </a:pPr>
            <a:r>
              <a:rPr lang="en-US" b="1" i="1">
                <a:effectLst/>
                <a:latin typeface="Times New Roman" pitchFamily="-105" charset="0"/>
                <a:cs typeface="Times New Roman" pitchFamily="-105" charset="0"/>
              </a:rPr>
              <a:t>Nelson Mandela</a:t>
            </a:r>
            <a:r>
              <a:rPr lang="en-US" i="1">
                <a:effectLst/>
                <a:latin typeface="Times New Roman" pitchFamily="-105" charset="0"/>
                <a:cs typeface="Times New Roman" pitchFamily="-105" charset="0"/>
              </a:rPr>
              <a:t> </a:t>
            </a:r>
          </a:p>
          <a:p>
            <a:pPr>
              <a:defRPr/>
            </a:pPr>
            <a:endParaRPr lang="en-US" i="1">
              <a:effectLst/>
              <a:latin typeface="Times New Roman" pitchFamily="-105" charset="0"/>
              <a:cs typeface="Times New Roman" pitchFamily="-105" charset="0"/>
            </a:endParaRPr>
          </a:p>
          <a:p>
            <a:pPr>
              <a:defRPr/>
            </a:pPr>
            <a:r>
              <a:rPr lang="en-US" i="1">
                <a:effectLst/>
                <a:latin typeface="Times New Roman" pitchFamily="-105" charset="0"/>
                <a:cs typeface="Times New Roman" pitchFamily="-105" charset="0"/>
              </a:rPr>
              <a:t>JOHANNESBURGO</a:t>
            </a:r>
            <a:endParaRPr lang="en-US" i="1">
              <a:effectLst>
                <a:outerShdw blurRad="38100" dist="38100" dir="2700000" algn="tl">
                  <a:srgbClr val="54638C"/>
                </a:outerShdw>
              </a:effectLst>
              <a:latin typeface="Times New Roman" pitchFamily="-105" charset="0"/>
              <a:cs typeface="Times New Roman" pitchFamily="-105" charset="0"/>
            </a:endParaRP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Título"/>
          <p:cNvSpPr>
            <a:spLocks noGrp="1"/>
          </p:cNvSpPr>
          <p:nvPr>
            <p:ph type="title"/>
          </p:nvPr>
        </p:nvSpPr>
        <p:spPr/>
        <p:txBody>
          <a:bodyPr/>
          <a:lstStyle/>
          <a:p>
            <a:r>
              <a:rPr lang="es-ES" sz="3600" i="1" smtClean="0">
                <a:solidFill>
                  <a:schemeClr val="tx1"/>
                </a:solidFill>
                <a:latin typeface="Times New Roman" pitchFamily="-105" charset="0"/>
                <a:cs typeface="Times New Roman" pitchFamily="-105" charset="0"/>
              </a:rPr>
              <a:t>Por ensayo y error aprendemos muchos muchas cosas…</a:t>
            </a:r>
            <a:r>
              <a:rPr lang="es-ES" sz="4400" i="1" smtClean="0">
                <a:solidFill>
                  <a:schemeClr val="tx1"/>
                </a:solidFill>
                <a:latin typeface="Times New Roman" pitchFamily="-105" charset="0"/>
                <a:cs typeface="Times New Roman" pitchFamily="-105" charset="0"/>
              </a:rPr>
              <a:t/>
            </a:r>
            <a:br>
              <a:rPr lang="es-ES" sz="4400" i="1" smtClean="0">
                <a:solidFill>
                  <a:schemeClr val="tx1"/>
                </a:solidFill>
                <a:latin typeface="Times New Roman" pitchFamily="-105" charset="0"/>
                <a:cs typeface="Times New Roman" pitchFamily="-105" charset="0"/>
              </a:rPr>
            </a:br>
            <a:r>
              <a:rPr lang="es-ES" sz="4400" i="1" smtClean="0">
                <a:solidFill>
                  <a:schemeClr val="tx1"/>
                </a:solidFill>
                <a:latin typeface="Times New Roman" pitchFamily="-105" charset="0"/>
                <a:cs typeface="Times New Roman" pitchFamily="-105" charset="0"/>
              </a:rPr>
              <a:t/>
            </a:r>
            <a:br>
              <a:rPr lang="es-ES" sz="4400" i="1" smtClean="0">
                <a:solidFill>
                  <a:schemeClr val="tx1"/>
                </a:solidFill>
                <a:latin typeface="Times New Roman" pitchFamily="-105" charset="0"/>
                <a:cs typeface="Times New Roman" pitchFamily="-105" charset="0"/>
              </a:rPr>
            </a:br>
            <a:r>
              <a:rPr lang="es-ES" sz="4400" i="1" smtClean="0">
                <a:solidFill>
                  <a:schemeClr val="tx1"/>
                </a:solidFill>
                <a:latin typeface="Times New Roman" pitchFamily="-105" charset="0"/>
                <a:cs typeface="Times New Roman" pitchFamily="-105" charset="0"/>
              </a:rPr>
              <a:t/>
            </a:r>
            <a:br>
              <a:rPr lang="es-ES" sz="4400" i="1" smtClean="0">
                <a:solidFill>
                  <a:schemeClr val="tx1"/>
                </a:solidFill>
                <a:latin typeface="Times New Roman" pitchFamily="-105" charset="0"/>
                <a:cs typeface="Times New Roman" pitchFamily="-105" charset="0"/>
              </a:rPr>
            </a:br>
            <a:r>
              <a:rPr lang="es-ES" sz="4400" i="1" smtClean="0">
                <a:solidFill>
                  <a:schemeClr val="tx1"/>
                </a:solidFill>
                <a:latin typeface="Times New Roman" pitchFamily="-105" charset="0"/>
                <a:cs typeface="Times New Roman" pitchFamily="-105" charset="0"/>
              </a:rPr>
              <a:t/>
            </a:r>
            <a:br>
              <a:rPr lang="es-ES" sz="4400" i="1" smtClean="0">
                <a:solidFill>
                  <a:schemeClr val="tx1"/>
                </a:solidFill>
                <a:latin typeface="Times New Roman" pitchFamily="-105" charset="0"/>
                <a:cs typeface="Times New Roman" pitchFamily="-105" charset="0"/>
              </a:rPr>
            </a:br>
            <a:r>
              <a:rPr lang="es-ES" sz="4400" i="1" smtClean="0">
                <a:solidFill>
                  <a:schemeClr val="tx1"/>
                </a:solidFill>
                <a:latin typeface="Times New Roman" pitchFamily="-105" charset="0"/>
                <a:cs typeface="Times New Roman" pitchFamily="-105" charset="0"/>
              </a:rPr>
              <a:t/>
            </a:r>
            <a:br>
              <a:rPr lang="es-ES" sz="4400" i="1" smtClean="0">
                <a:solidFill>
                  <a:schemeClr val="tx1"/>
                </a:solidFill>
                <a:latin typeface="Times New Roman" pitchFamily="-105" charset="0"/>
                <a:cs typeface="Times New Roman" pitchFamily="-105" charset="0"/>
              </a:rPr>
            </a:br>
            <a:endParaRPr lang="es-ES" smtClean="0"/>
          </a:p>
        </p:txBody>
      </p:sp>
      <p:sp>
        <p:nvSpPr>
          <p:cNvPr id="4" name="3 Marcador de número de diapositiva"/>
          <p:cNvSpPr>
            <a:spLocks noGrp="1"/>
          </p:cNvSpPr>
          <p:nvPr>
            <p:ph type="sldNum" sz="quarter" idx="12"/>
          </p:nvPr>
        </p:nvSpPr>
        <p:spPr/>
        <p:txBody>
          <a:bodyPr/>
          <a:lstStyle/>
          <a:p>
            <a:pPr>
              <a:defRPr/>
            </a:pPr>
            <a:fld id="{7C1D53AA-871D-4669-9EE4-E5CDE134D07F}" type="slidenum">
              <a:rPr lang="en-US" smtClean="0"/>
              <a:pPr>
                <a:defRPr/>
              </a:pPr>
              <a:t>6</a:t>
            </a:fld>
            <a:endParaRPr lang="en-US"/>
          </a:p>
        </p:txBody>
      </p:sp>
      <p:pic>
        <p:nvPicPr>
          <p:cNvPr id="12292" name="Picture 9" descr="http://lakancilleria.files.wordpress.com/2011/04/duda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340225" y="3116263"/>
            <a:ext cx="4456113" cy="3741737"/>
          </a:xfrm>
          <a:noFill/>
        </p:spPr>
      </p:pic>
      <p:sp>
        <p:nvSpPr>
          <p:cNvPr id="6" name="5 Rectángulo"/>
          <p:cNvSpPr/>
          <p:nvPr/>
        </p:nvSpPr>
        <p:spPr>
          <a:xfrm>
            <a:off x="501650" y="2125663"/>
            <a:ext cx="6723063" cy="954087"/>
          </a:xfrm>
          <a:prstGeom prst="rect">
            <a:avLst/>
          </a:prstGeom>
        </p:spPr>
        <p:txBody>
          <a:bodyPr>
            <a:spAutoFit/>
          </a:bodyPr>
          <a:lstStyle/>
          <a:p>
            <a:pPr>
              <a:defRPr/>
            </a:pPr>
            <a:r>
              <a:rPr lang="es-ES" i="1" dirty="0">
                <a:latin typeface="Times New Roman" pitchFamily="-105" charset="0"/>
                <a:cs typeface="Times New Roman" pitchFamily="-105" charset="0"/>
              </a:rPr>
              <a:t>  </a:t>
            </a:r>
            <a:r>
              <a:rPr lang="es-ES" sz="2800" i="1" dirty="0">
                <a:latin typeface="Times New Roman" pitchFamily="-105" charset="0"/>
                <a:cs typeface="Times New Roman" pitchFamily="-105" charset="0"/>
              </a:rPr>
              <a:t>A tomar BIEN las decisiones </a:t>
            </a:r>
            <a:br>
              <a:rPr lang="es-ES" sz="2800" i="1" dirty="0">
                <a:latin typeface="Times New Roman" pitchFamily="-105" charset="0"/>
                <a:cs typeface="Times New Roman" pitchFamily="-105" charset="0"/>
              </a:rPr>
            </a:br>
            <a:r>
              <a:rPr lang="es-ES" sz="2800" i="1" dirty="0">
                <a:latin typeface="Times New Roman" pitchFamily="-105" charset="0"/>
                <a:cs typeface="Times New Roman" pitchFamily="-105" charset="0"/>
              </a:rPr>
              <a:t>¿se aprende SÓLO tomando decisiones?</a:t>
            </a:r>
            <a:endParaRPr lang="es-ES" sz="2800" dirty="0"/>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609600" y="914400"/>
            <a:ext cx="7848600" cy="1600200"/>
          </a:xfrm>
        </p:spPr>
        <p:txBody>
          <a:bodyPr>
            <a:normAutofit fontScale="90000"/>
          </a:bodyPr>
          <a:lstStyle/>
          <a:p>
            <a:pPr eaLnBrk="1" hangingPunct="1">
              <a:defRPr/>
            </a:pPr>
            <a:r>
              <a:rPr lang="es-ES_tradnl" sz="4000" i="1" dirty="0" smtClean="0">
                <a:solidFill>
                  <a:schemeClr val="tx1"/>
                </a:solidFill>
                <a:latin typeface="Times New Roman" pitchFamily="-105" charset="0"/>
                <a:cs typeface="Times New Roman" pitchFamily="-105" charset="0"/>
              </a:rPr>
              <a:t>Principio esencial y necesario:</a:t>
            </a:r>
            <a:br>
              <a:rPr lang="es-ES_tradnl" sz="4000" i="1" dirty="0" smtClean="0">
                <a:solidFill>
                  <a:schemeClr val="tx1"/>
                </a:solidFill>
                <a:latin typeface="Times New Roman" pitchFamily="-105" charset="0"/>
                <a:cs typeface="Times New Roman" pitchFamily="-105" charset="0"/>
              </a:rPr>
            </a:br>
            <a:r>
              <a:rPr lang="es-ES_tradnl" sz="4000" i="1" dirty="0" smtClean="0">
                <a:solidFill>
                  <a:schemeClr val="tx1"/>
                </a:solidFill>
              </a:rPr>
              <a:t> </a:t>
            </a:r>
            <a:r>
              <a:rPr lang="es-ES_tradnl" sz="4000" i="1" dirty="0" smtClean="0">
                <a:solidFill>
                  <a:schemeClr val="tx1"/>
                </a:solidFill>
                <a:latin typeface="Times New Roman" pitchFamily="-105" charset="0"/>
                <a:cs typeface="Times New Roman" pitchFamily="-105" charset="0"/>
              </a:rPr>
              <a:t>REALISMO </a:t>
            </a:r>
            <a:r>
              <a:rPr lang="es-ES_tradnl" sz="3200" b="1" dirty="0" smtClean="0">
                <a:solidFill>
                  <a:schemeClr val="tx1"/>
                </a:solidFill>
                <a:latin typeface="Times New Roman" pitchFamily="-105" charset="0"/>
                <a:cs typeface="Times New Roman" pitchFamily="-105" charset="0"/>
              </a:rPr>
              <a:t/>
            </a:r>
            <a:br>
              <a:rPr lang="es-ES_tradnl" sz="3200" b="1" dirty="0" smtClean="0">
                <a:solidFill>
                  <a:schemeClr val="tx1"/>
                </a:solidFill>
                <a:latin typeface="Times New Roman" pitchFamily="-105" charset="0"/>
                <a:cs typeface="Times New Roman" pitchFamily="-105" charset="0"/>
              </a:rPr>
            </a:br>
            <a:endParaRPr lang="es-ES_tradnl" sz="3200" b="1" dirty="0" smtClean="0">
              <a:solidFill>
                <a:schemeClr val="tx1"/>
              </a:solidFill>
              <a:latin typeface="Times New Roman" pitchFamily="-105" charset="0"/>
              <a:cs typeface="Times New Roman" pitchFamily="-105" charset="0"/>
            </a:endParaRPr>
          </a:p>
        </p:txBody>
      </p:sp>
      <p:sp>
        <p:nvSpPr>
          <p:cNvPr id="13315" name="Rectangle 3"/>
          <p:cNvSpPr>
            <a:spLocks noGrp="1" noChangeArrowheads="1"/>
          </p:cNvSpPr>
          <p:nvPr>
            <p:ph idx="1"/>
          </p:nvPr>
        </p:nvSpPr>
        <p:spPr>
          <a:xfrm>
            <a:off x="833438" y="2087563"/>
            <a:ext cx="4408487" cy="4008437"/>
          </a:xfrm>
        </p:spPr>
        <p:txBody>
          <a:bodyPr/>
          <a:lstStyle/>
          <a:p>
            <a:pPr marL="609600" indent="-609600" eaLnBrk="1" hangingPunct="1">
              <a:lnSpc>
                <a:spcPct val="80000"/>
              </a:lnSpc>
              <a:buClr>
                <a:schemeClr val="tx1"/>
              </a:buClr>
              <a:buFont typeface="Wingdings" pitchFamily="-105" charset="2"/>
              <a:buNone/>
            </a:pPr>
            <a:endParaRPr lang="es-ES_tradnl" sz="2800" smtClean="0">
              <a:latin typeface="Times New Roman" pitchFamily="-105" charset="0"/>
            </a:endParaRPr>
          </a:p>
          <a:p>
            <a:pPr marL="609600" indent="-609600" eaLnBrk="1" hangingPunct="1">
              <a:lnSpc>
                <a:spcPct val="80000"/>
              </a:lnSpc>
              <a:buClr>
                <a:schemeClr val="tx1"/>
              </a:buClr>
              <a:buFont typeface="Wingdings 2" pitchFamily="-105" charset="2"/>
              <a:buNone/>
            </a:pPr>
            <a:r>
              <a:rPr lang="es-ES_tradnl" sz="2800" i="1" smtClean="0">
                <a:latin typeface="Times New Roman" pitchFamily="-105" charset="0"/>
              </a:rPr>
              <a:t>A . ¿Cómo ES el hombre?</a:t>
            </a:r>
          </a:p>
          <a:p>
            <a:pPr marL="609600" indent="-609600" eaLnBrk="1" hangingPunct="1">
              <a:lnSpc>
                <a:spcPct val="80000"/>
              </a:lnSpc>
              <a:buClr>
                <a:schemeClr val="tx1"/>
              </a:buClr>
              <a:buFont typeface="Wingdings 2" pitchFamily="-105" charset="2"/>
              <a:buNone/>
            </a:pPr>
            <a:endParaRPr lang="es-ES_tradnl" sz="2800" i="1" smtClean="0">
              <a:latin typeface="Times New Roman" pitchFamily="-105" charset="0"/>
            </a:endParaRPr>
          </a:p>
          <a:p>
            <a:pPr marL="609600" indent="-609600" eaLnBrk="1" hangingPunct="1">
              <a:lnSpc>
                <a:spcPct val="80000"/>
              </a:lnSpc>
              <a:buClr>
                <a:schemeClr val="tx1"/>
              </a:buClr>
              <a:buFont typeface="Wingdings" pitchFamily="-105" charset="2"/>
              <a:buNone/>
            </a:pPr>
            <a:r>
              <a:rPr lang="es-ES_tradnl" sz="2800" i="1" smtClean="0">
                <a:latin typeface="Times New Roman" pitchFamily="-105" charset="0"/>
              </a:rPr>
              <a:t>B. CONSECUENCIAS: </a:t>
            </a:r>
          </a:p>
          <a:p>
            <a:pPr marL="609600" indent="-609600" eaLnBrk="1" hangingPunct="1">
              <a:lnSpc>
                <a:spcPct val="80000"/>
              </a:lnSpc>
              <a:buClr>
                <a:schemeClr val="tx1"/>
              </a:buClr>
              <a:buFont typeface="Wingdings" pitchFamily="-105" charset="2"/>
              <a:buNone/>
            </a:pPr>
            <a:r>
              <a:rPr lang="es-ES_tradnl" sz="2800" i="1" smtClean="0">
                <a:latin typeface="Times New Roman" pitchFamily="-105" charset="0"/>
              </a:rPr>
              <a:t>   · escapan a nuestra decisión</a:t>
            </a:r>
          </a:p>
          <a:p>
            <a:pPr marL="609600" indent="-609600" eaLnBrk="1" hangingPunct="1">
              <a:lnSpc>
                <a:spcPct val="80000"/>
              </a:lnSpc>
              <a:buClr>
                <a:schemeClr val="tx1"/>
              </a:buClr>
              <a:buFont typeface="Wingdings" pitchFamily="-105" charset="2"/>
              <a:buNone/>
            </a:pPr>
            <a:r>
              <a:rPr lang="es-ES_tradnl" sz="2800" i="1" smtClean="0">
                <a:latin typeface="Times New Roman" pitchFamily="-105" charset="0"/>
              </a:rPr>
              <a:t>   · dejan huella</a:t>
            </a:r>
          </a:p>
          <a:p>
            <a:pPr marL="609600" indent="-609600" eaLnBrk="1" hangingPunct="1">
              <a:lnSpc>
                <a:spcPct val="80000"/>
              </a:lnSpc>
              <a:buClr>
                <a:schemeClr val="tx1"/>
              </a:buClr>
            </a:pPr>
            <a:endParaRPr lang="es-ES_tradnl" sz="2800" smtClean="0">
              <a:latin typeface="Times New Roman" pitchFamily="-105" charset="0"/>
            </a:endParaRPr>
          </a:p>
          <a:p>
            <a:pPr marL="609600" indent="-609600" eaLnBrk="1" hangingPunct="1">
              <a:lnSpc>
                <a:spcPct val="80000"/>
              </a:lnSpc>
              <a:buClr>
                <a:schemeClr val="tx1"/>
              </a:buClr>
              <a:buFont typeface="Wingdings" pitchFamily="-105" charset="2"/>
              <a:buNone/>
            </a:pPr>
            <a:endParaRPr lang="es-ES" sz="2800" smtClean="0">
              <a:latin typeface="Times New Roman" pitchFamily="-105" charset="0"/>
            </a:endParaRPr>
          </a:p>
        </p:txBody>
      </p:sp>
      <p:pic>
        <p:nvPicPr>
          <p:cNvPr id="13316" name="Picture 8" descr="http://www.andresvegas.es/wp-content/uploads/superlope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3338" y="2730500"/>
            <a:ext cx="3322637"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3675" y="609600"/>
            <a:ext cx="9144000" cy="1143000"/>
          </a:xfrm>
        </p:spPr>
        <p:txBody>
          <a:bodyPr>
            <a:normAutofit fontScale="90000"/>
          </a:bodyPr>
          <a:lstStyle/>
          <a:p>
            <a:pPr eaLnBrk="1" hangingPunct="1">
              <a:defRPr/>
            </a:pPr>
            <a:r>
              <a:rPr lang="es-ES" sz="4000" i="1" smtClean="0">
                <a:solidFill>
                  <a:schemeClr val="tx1"/>
                </a:solidFill>
                <a:latin typeface="Times New Roman" pitchFamily="-105" charset="0"/>
                <a:cs typeface="Times New Roman" pitchFamily="-105" charset="0"/>
              </a:rPr>
              <a:t>La libertad NO es independiente</a:t>
            </a:r>
            <a:r>
              <a:rPr lang="es-ES" sz="3200" b="1" smtClean="0">
                <a:solidFill>
                  <a:schemeClr val="tx1"/>
                </a:solidFill>
                <a:latin typeface="Times New Roman" pitchFamily="-105" charset="0"/>
                <a:cs typeface="Times New Roman" pitchFamily="-105" charset="0"/>
              </a:rPr>
              <a:t/>
            </a:r>
            <a:br>
              <a:rPr lang="es-ES" sz="3200" b="1" smtClean="0">
                <a:solidFill>
                  <a:schemeClr val="tx1"/>
                </a:solidFill>
                <a:latin typeface="Times New Roman" pitchFamily="-105" charset="0"/>
                <a:cs typeface="Times New Roman" pitchFamily="-105" charset="0"/>
              </a:rPr>
            </a:br>
            <a:endParaRPr lang="es-ES" sz="3200" smtClean="0">
              <a:latin typeface="Times New Roman" pitchFamily="-105" charset="0"/>
              <a:cs typeface="Times New Roman" pitchFamily="-105" charset="0"/>
            </a:endParaRPr>
          </a:p>
        </p:txBody>
      </p:sp>
      <p:sp>
        <p:nvSpPr>
          <p:cNvPr id="14339" name="2 Marcador de contenido"/>
          <p:cNvSpPr>
            <a:spLocks noGrp="1"/>
          </p:cNvSpPr>
          <p:nvPr>
            <p:ph sz="quarter" idx="1"/>
          </p:nvPr>
        </p:nvSpPr>
        <p:spPr>
          <a:xfrm>
            <a:off x="685800" y="1981200"/>
            <a:ext cx="4079875" cy="3775075"/>
          </a:xfrm>
        </p:spPr>
        <p:txBody>
          <a:bodyPr/>
          <a:lstStyle/>
          <a:p>
            <a:pPr eaLnBrk="1" hangingPunct="1">
              <a:lnSpc>
                <a:spcPct val="90000"/>
              </a:lnSpc>
              <a:buFont typeface="Wingdings" pitchFamily="-105" charset="2"/>
              <a:buNone/>
            </a:pPr>
            <a:endParaRPr lang="es-ES" sz="3000" i="1" smtClean="0">
              <a:latin typeface="Times New Roman" pitchFamily="-105" charset="0"/>
            </a:endParaRPr>
          </a:p>
          <a:p>
            <a:pPr eaLnBrk="1" hangingPunct="1">
              <a:lnSpc>
                <a:spcPct val="90000"/>
              </a:lnSpc>
              <a:buFont typeface="Wingdings" pitchFamily="-105" charset="2"/>
              <a:buNone/>
            </a:pPr>
            <a:r>
              <a:rPr lang="es-ES" sz="3000" i="1" smtClean="0">
                <a:latin typeface="Times New Roman" pitchFamily="-105" charset="0"/>
              </a:rPr>
              <a:t>  - Si elijo el resultado (fin), estoy condicionado a los medios </a:t>
            </a:r>
          </a:p>
          <a:p>
            <a:pPr eaLnBrk="1" hangingPunct="1">
              <a:lnSpc>
                <a:spcPct val="90000"/>
              </a:lnSpc>
              <a:buFont typeface="Wingdings" pitchFamily="-105" charset="2"/>
              <a:buNone/>
            </a:pPr>
            <a:endParaRPr lang="es-ES" sz="3000" i="1" smtClean="0">
              <a:latin typeface="Times New Roman" pitchFamily="-105" charset="0"/>
            </a:endParaRPr>
          </a:p>
          <a:p>
            <a:pPr eaLnBrk="1" hangingPunct="1">
              <a:lnSpc>
                <a:spcPct val="90000"/>
              </a:lnSpc>
              <a:buFont typeface="Wingdings" pitchFamily="-105" charset="2"/>
              <a:buNone/>
            </a:pPr>
            <a:r>
              <a:rPr lang="es-ES" sz="3000" i="1" smtClean="0">
                <a:latin typeface="Times New Roman" pitchFamily="-105" charset="0"/>
              </a:rPr>
              <a:t>  -  No podemos elegir ambas cosas a la vez</a:t>
            </a:r>
          </a:p>
          <a:p>
            <a:pPr eaLnBrk="1" hangingPunct="1">
              <a:lnSpc>
                <a:spcPct val="90000"/>
              </a:lnSpc>
            </a:pPr>
            <a:endParaRPr lang="es-ES" smtClean="0"/>
          </a:p>
        </p:txBody>
      </p:sp>
      <p:pic>
        <p:nvPicPr>
          <p:cNvPr id="14340" name="5 Marcador de contenido" descr="decisiones.gif"/>
          <p:cNvPicPr>
            <a:picLocks noGrp="1" noChangeAspect="1"/>
          </p:cNvPicPr>
          <p:nvPr>
            <p:ph sz="half" idx="3"/>
          </p:nvPr>
        </p:nvPicPr>
        <p:blipFill>
          <a:blip r:embed="rId3">
            <a:extLst>
              <a:ext uri="{28A0092B-C50C-407E-A947-70E740481C1C}">
                <a14:useLocalDpi xmlns:a14="http://schemas.microsoft.com/office/drawing/2010/main" val="0"/>
              </a:ext>
            </a:extLst>
          </a:blip>
          <a:srcRect/>
          <a:stretch>
            <a:fillRect/>
          </a:stretch>
        </p:blipFill>
        <p:spPr>
          <a:xfrm>
            <a:off x="4713288" y="2214563"/>
            <a:ext cx="3594100" cy="3644900"/>
          </a:xfrm>
          <a:effectLst>
            <a:outerShdw dist="254000" dir="2700000" rotWithShape="0">
              <a:srgbClr val="000000">
                <a:alpha val="42998"/>
              </a:srgbClr>
            </a:outerShdw>
          </a:effectLst>
        </p:spPr>
      </p:pic>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p:txBody>
          <a:bodyPr/>
          <a:lstStyle/>
          <a:p>
            <a:pPr eaLnBrk="1" hangingPunct="1"/>
            <a:r>
              <a:rPr lang="es-ES" sz="4000" i="1" smtClean="0">
                <a:solidFill>
                  <a:schemeClr val="tx1"/>
                </a:solidFill>
                <a:latin typeface="Times New Roman" pitchFamily="-105" charset="0"/>
                <a:cs typeface="Times New Roman" pitchFamily="-105" charset="0"/>
              </a:rPr>
              <a:t>SABIDURÍA </a:t>
            </a:r>
            <a:r>
              <a:rPr lang="es-ES" sz="4000" b="1" i="1" smtClean="0">
                <a:solidFill>
                  <a:schemeClr val="tx1"/>
                </a:solidFill>
                <a:latin typeface="Times New Roman" pitchFamily="-105" charset="0"/>
                <a:cs typeface="Times New Roman" pitchFamily="-105" charset="0"/>
              </a:rPr>
              <a:t>  </a:t>
            </a:r>
            <a:br>
              <a:rPr lang="es-ES" sz="4000" b="1" i="1" smtClean="0">
                <a:solidFill>
                  <a:schemeClr val="tx1"/>
                </a:solidFill>
                <a:latin typeface="Times New Roman" pitchFamily="-105" charset="0"/>
                <a:cs typeface="Times New Roman" pitchFamily="-105" charset="0"/>
              </a:rPr>
            </a:br>
            <a:r>
              <a:rPr lang="es-ES" sz="4000" i="1" smtClean="0">
                <a:solidFill>
                  <a:schemeClr val="tx1"/>
                </a:solidFill>
                <a:latin typeface="Times New Roman" pitchFamily="-105" charset="0"/>
                <a:cs typeface="Times New Roman" pitchFamily="-105" charset="0"/>
              </a:rPr>
              <a:t>Saber lo que se quiere y lo que nos hace felices</a:t>
            </a:r>
          </a:p>
        </p:txBody>
      </p:sp>
      <p:sp>
        <p:nvSpPr>
          <p:cNvPr id="15363" name="Rectangle 5"/>
          <p:cNvSpPr>
            <a:spLocks noGrp="1" noChangeArrowheads="1"/>
          </p:cNvSpPr>
          <p:nvPr>
            <p:ph sz="half" idx="1"/>
          </p:nvPr>
        </p:nvSpPr>
        <p:spPr>
          <a:xfrm>
            <a:off x="725488" y="2614613"/>
            <a:ext cx="3810000" cy="3984625"/>
          </a:xfrm>
        </p:spPr>
        <p:txBody>
          <a:bodyPr/>
          <a:lstStyle/>
          <a:p>
            <a:pPr eaLnBrk="1" hangingPunct="1">
              <a:lnSpc>
                <a:spcPct val="90000"/>
              </a:lnSpc>
              <a:buFont typeface="Wingdings" pitchFamily="-105" charset="2"/>
              <a:buNone/>
            </a:pPr>
            <a:endParaRPr lang="es-MX" sz="2500" i="1" smtClean="0">
              <a:latin typeface="Times New Roman" pitchFamily="-105" charset="0"/>
            </a:endParaRPr>
          </a:p>
          <a:p>
            <a:pPr eaLnBrk="1" hangingPunct="1">
              <a:lnSpc>
                <a:spcPct val="90000"/>
              </a:lnSpc>
              <a:buFont typeface="Wingdings" pitchFamily="-105" charset="2"/>
              <a:buNone/>
            </a:pPr>
            <a:r>
              <a:rPr lang="es-MX" sz="3100" i="1" smtClean="0">
                <a:latin typeface="Times New Roman" pitchFamily="-105" charset="0"/>
              </a:rPr>
              <a:t>Siglos de RACIONALISMO</a:t>
            </a:r>
          </a:p>
          <a:p>
            <a:pPr eaLnBrk="1" hangingPunct="1">
              <a:lnSpc>
                <a:spcPct val="90000"/>
              </a:lnSpc>
              <a:buFont typeface="Wingdings" pitchFamily="-105" charset="2"/>
              <a:buNone/>
            </a:pPr>
            <a:r>
              <a:rPr lang="es-MX" sz="3100" i="1" smtClean="0">
                <a:latin typeface="Times New Roman" pitchFamily="-105" charset="0"/>
              </a:rPr>
              <a:t>han provocado una</a:t>
            </a:r>
          </a:p>
          <a:p>
            <a:pPr eaLnBrk="1" hangingPunct="1">
              <a:lnSpc>
                <a:spcPct val="90000"/>
              </a:lnSpc>
              <a:buFont typeface="Wingdings" pitchFamily="-105" charset="2"/>
              <a:buNone/>
            </a:pPr>
            <a:r>
              <a:rPr lang="es-MX" sz="3100" i="1" smtClean="0">
                <a:latin typeface="Times New Roman" pitchFamily="-105" charset="0"/>
              </a:rPr>
              <a:t>separación entre</a:t>
            </a:r>
          </a:p>
          <a:p>
            <a:pPr eaLnBrk="1" hangingPunct="1">
              <a:lnSpc>
                <a:spcPct val="90000"/>
              </a:lnSpc>
              <a:buFont typeface="Wingdings" pitchFamily="-105" charset="2"/>
              <a:buNone/>
            </a:pPr>
            <a:r>
              <a:rPr lang="es-MX" sz="3100" i="1" smtClean="0">
                <a:latin typeface="Times New Roman" pitchFamily="-105" charset="0"/>
              </a:rPr>
              <a:t>TEORÍA  y VIDA</a:t>
            </a:r>
          </a:p>
        </p:txBody>
      </p:sp>
      <p:sp>
        <p:nvSpPr>
          <p:cNvPr id="15364" name="Rectangle 6"/>
          <p:cNvSpPr>
            <a:spLocks noGrp="1" noChangeArrowheads="1"/>
          </p:cNvSpPr>
          <p:nvPr>
            <p:ph sz="half" idx="2"/>
          </p:nvPr>
        </p:nvSpPr>
        <p:spPr>
          <a:xfrm>
            <a:off x="4873625" y="2703513"/>
            <a:ext cx="3810000" cy="3876675"/>
          </a:xfrm>
        </p:spPr>
        <p:txBody>
          <a:bodyPr/>
          <a:lstStyle/>
          <a:p>
            <a:pPr algn="r" eaLnBrk="1" hangingPunct="1">
              <a:lnSpc>
                <a:spcPct val="90000"/>
              </a:lnSpc>
              <a:buFont typeface="Wingdings" pitchFamily="-105" charset="2"/>
              <a:buNone/>
            </a:pPr>
            <a:r>
              <a:rPr lang="es-ES" sz="2900" i="1" smtClean="0">
                <a:latin typeface="Times New Roman" pitchFamily="-105" charset="0"/>
              </a:rPr>
              <a:t>¿Dónde esta la sabiduría que se nos ha reducido a conocimiento?</a:t>
            </a:r>
            <a:br>
              <a:rPr lang="es-ES" sz="2900" i="1" smtClean="0">
                <a:latin typeface="Times New Roman" pitchFamily="-105" charset="0"/>
              </a:rPr>
            </a:br>
            <a:r>
              <a:rPr lang="es-ES" sz="2900" i="1" smtClean="0">
                <a:latin typeface="Times New Roman" pitchFamily="-105" charset="0"/>
              </a:rPr>
              <a:t>¿Dónde esta el conocimiento que se nos ha perdido en la información?                                                                                T.S Eliot</a:t>
            </a:r>
          </a:p>
          <a:p>
            <a:pPr algn="ctr" eaLnBrk="1" hangingPunct="1">
              <a:lnSpc>
                <a:spcPct val="90000"/>
              </a:lnSpc>
              <a:buFont typeface="Wingdings" pitchFamily="-105" charset="2"/>
              <a:buNone/>
            </a:pPr>
            <a:endParaRPr lang="es-ES" sz="2400" smtClean="0">
              <a:latin typeface="Times New Roman" pitchFamily="-105" charset="0"/>
            </a:endParaRPr>
          </a:p>
          <a:p>
            <a:pPr eaLnBrk="1" hangingPunct="1">
              <a:lnSpc>
                <a:spcPct val="90000"/>
              </a:lnSpc>
            </a:pPr>
            <a:endParaRPr lang="es-ES" sz="2400" smtClean="0"/>
          </a:p>
        </p:txBody>
      </p:sp>
      <p:sp>
        <p:nvSpPr>
          <p:cNvPr id="6" name="5 Marcador de número de diapositiva"/>
          <p:cNvSpPr>
            <a:spLocks noGrp="1"/>
          </p:cNvSpPr>
          <p:nvPr>
            <p:ph type="sldNum" sz="quarter" idx="12"/>
          </p:nvPr>
        </p:nvSpPr>
        <p:spPr>
          <a:xfrm>
            <a:off x="0" y="6356350"/>
            <a:ext cx="685800" cy="365125"/>
          </a:xfrm>
        </p:spPr>
        <p:txBody>
          <a:bodyPr/>
          <a:lstStyle/>
          <a:p>
            <a:pPr>
              <a:defRPr/>
            </a:pPr>
            <a:fld id="{D1BDA379-B05B-4650-9D2F-4F8877E9ED1B}" type="slidenum">
              <a:rPr kumimoji="1" lang="es-ES"/>
              <a:pPr>
                <a:defRPr/>
              </a:pPr>
              <a:t>9</a:t>
            </a:fld>
            <a:endParaRPr kumimoji="1" lang="es-ES"/>
          </a:p>
        </p:txBody>
      </p:sp>
      <p:sp>
        <p:nvSpPr>
          <p:cNvPr id="13" name="Rectángulo 12"/>
          <p:cNvSpPr/>
          <p:nvPr/>
        </p:nvSpPr>
        <p:spPr>
          <a:xfrm>
            <a:off x="542355" y="2672420"/>
            <a:ext cx="3875865" cy="3748664"/>
          </a:xfrm>
          <a:prstGeom prst="rect">
            <a:avLst/>
          </a:prstGeom>
          <a:noFill/>
          <a:ln w="508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_tradnl">
              <a:solidFill>
                <a:srgbClr val="FFFFFF"/>
              </a:solidFill>
              <a:effectLst>
                <a:outerShdw blurRad="38100" dist="38100" dir="2700000" algn="tl">
                  <a:srgbClr val="54638C"/>
                </a:outerShdw>
              </a:effectLst>
              <a:ea typeface="ＭＳ Ｐゴシック" pitchFamily="-105" charset="-128"/>
            </a:endParaRPr>
          </a:p>
        </p:txBody>
      </p:sp>
      <p:sp>
        <p:nvSpPr>
          <p:cNvPr id="14" name="Rectángulo 13"/>
          <p:cNvSpPr/>
          <p:nvPr/>
        </p:nvSpPr>
        <p:spPr>
          <a:xfrm>
            <a:off x="4835185" y="2679292"/>
            <a:ext cx="3875865" cy="3748664"/>
          </a:xfrm>
          <a:prstGeom prst="rect">
            <a:avLst/>
          </a:prstGeom>
          <a:noFill/>
          <a:ln w="508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_tradnl">
              <a:solidFill>
                <a:srgbClr val="FFFFFF"/>
              </a:solidFill>
              <a:effectLst>
                <a:outerShdw blurRad="38100" dist="38100" dir="2700000" algn="tl">
                  <a:srgbClr val="54638C"/>
                </a:outerShdw>
              </a:effectLst>
              <a:ea typeface="ＭＳ Ｐゴシック" pitchFamily="-105" charset="-128"/>
            </a:endParaRPr>
          </a:p>
        </p:txBody>
      </p:sp>
    </p:spTree>
  </p:cSld>
  <p:clrMapOvr>
    <a:masterClrMapping/>
  </p:clrMapOvr>
  <p:transition spd="slow">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repúsculo">
  <a:themeElements>
    <a:clrScheme name="Crepúsculo">
      <a:dk1>
        <a:sysClr val="windowText" lastClr="000000"/>
      </a:dk1>
      <a:lt1>
        <a:sysClr val="window" lastClr="FFFFFF"/>
      </a:lt1>
      <a:dk2>
        <a:srgbClr val="54638C"/>
      </a:dk2>
      <a:lt2>
        <a:srgbClr val="8D9AB3"/>
      </a:lt2>
      <a:accent1>
        <a:srgbClr val="FFAF03"/>
      </a:accent1>
      <a:accent2>
        <a:srgbClr val="FDE689"/>
      </a:accent2>
      <a:accent3>
        <a:srgbClr val="9E82E7"/>
      </a:accent3>
      <a:accent4>
        <a:srgbClr val="9735BB"/>
      </a:accent4>
      <a:accent5>
        <a:srgbClr val="BF2B2B"/>
      </a:accent5>
      <a:accent6>
        <a:srgbClr val="ED7307"/>
      </a:accent6>
      <a:hlink>
        <a:srgbClr val="FFAF03"/>
      </a:hlink>
      <a:folHlink>
        <a:srgbClr val="FDE689"/>
      </a:folHlink>
    </a:clrScheme>
    <a:fontScheme name="Crepúsculo">
      <a:majorFont>
        <a:latin typeface="Century Gothic"/>
        <a:ea typeface=""/>
        <a:cs typeface=""/>
        <a:font script="Jpan" typeface="ＭＳ Ｐゴシック"/>
      </a:majorFont>
      <a:minorFont>
        <a:latin typeface="Century Gothic"/>
        <a:ea typeface=""/>
        <a:cs typeface=""/>
        <a:font script="Jpan" typeface="ＭＳ Ｐゴシック"/>
      </a:minorFont>
    </a:fontScheme>
    <a:fmtScheme name="Crepúsculo">
      <a:fillStyleLst>
        <a:solidFill>
          <a:schemeClr val="phClr"/>
        </a:solidFill>
        <a:gradFill rotWithShape="1">
          <a:gsLst>
            <a:gs pos="0">
              <a:schemeClr val="phClr">
                <a:tint val="100000"/>
                <a:shade val="60000"/>
                <a:satMod val="130000"/>
              </a:schemeClr>
            </a:gs>
            <a:gs pos="100000">
              <a:schemeClr val="phClr">
                <a:tint val="100000"/>
                <a:shade val="94000"/>
                <a:satMod val="135000"/>
              </a:schemeClr>
            </a:gs>
          </a:gsLst>
          <a:path path="circle">
            <a:fillToRect l="100000" t="100000" r="100000" b="100000"/>
          </a:path>
        </a:gradFill>
        <a:gradFill rotWithShape="1">
          <a:gsLst>
            <a:gs pos="0">
              <a:schemeClr val="phClr">
                <a:shade val="60000"/>
                <a:satMod val="130000"/>
              </a:schemeClr>
            </a:gs>
            <a:gs pos="100000">
              <a:schemeClr val="phClr">
                <a:shade val="94000"/>
                <a:satMod val="135000"/>
              </a:schemeClr>
            </a:gs>
          </a:gsLst>
          <a:lin ang="16200000" scaled="0"/>
        </a:gradFill>
      </a:fillStyleLst>
      <a:lnStyleLst>
        <a:ln w="19050" cap="flat" cmpd="sng" algn="ctr">
          <a:solidFill>
            <a:schemeClr val="phClr">
              <a:shade val="95000"/>
              <a:satMod val="105000"/>
            </a:schemeClr>
          </a:solidFill>
          <a:prstDash val="solid"/>
        </a:ln>
        <a:ln w="19050" cap="flat" cmpd="sng" algn="ctr">
          <a:solidFill>
            <a:schemeClr val="phClr"/>
          </a:solidFill>
          <a:prstDash val="solid"/>
        </a:ln>
        <a:ln w="47625" cap="flat" cmpd="sng" algn="ctr">
          <a:solidFill>
            <a:schemeClr val="phClr"/>
          </a:solidFill>
          <a:prstDash val="solid"/>
        </a:ln>
      </a:lnStyleLst>
      <a:effectStyleLst>
        <a:effectStyle>
          <a:effectLst/>
        </a:effectStyle>
        <a:effectStyle>
          <a:effectLst>
            <a:innerShdw blurRad="38100" dist="12700" dir="5400000">
              <a:srgbClr val="FFFFFF">
                <a:alpha val="75000"/>
              </a:srgbClr>
            </a:innerShdw>
            <a:outerShdw blurRad="88900" dist="50800" dir="5400000" sx="102000" sy="102000" algn="tr" rotWithShape="0">
              <a:srgbClr val="808080">
                <a:alpha val="50000"/>
              </a:srgbClr>
            </a:outerShdw>
          </a:effectLst>
        </a:effectStyle>
        <a:effectStyle>
          <a:effectLst>
            <a:outerShdw blurRad="317500" dist="762000" dir="5400000" sy="45000" rotWithShape="0">
              <a:srgbClr val="000000">
                <a:alpha val="35000"/>
              </a:srgbClr>
            </a:outerShdw>
          </a:effectLst>
          <a:scene3d>
            <a:camera prst="orthographicFront">
              <a:rot lat="0" lon="0" rev="0"/>
            </a:camera>
            <a:lightRig rig="balanced" dir="tl"/>
          </a:scene3d>
          <a:sp3d extrusionH="12700" prstMaterial="softEdge">
            <a:bevelT w="38100" h="12700"/>
          </a:sp3d>
        </a:effectStyle>
      </a:effectStyleLst>
      <a:bgFillStyleLst>
        <a:solidFill>
          <a:schemeClr val="phClr"/>
        </a:solidFill>
        <a:blipFill rotWithShape="1">
          <a:blip xmlns:r="http://schemas.openxmlformats.org/officeDocument/2006/relationships" r:embed="rId1">
            <a:duotone>
              <a:schemeClr val="phClr">
                <a:shade val="10000"/>
                <a:satMod val="200000"/>
              </a:schemeClr>
              <a:schemeClr val="phClr">
                <a:tint val="30000"/>
                <a:satMod val="300000"/>
              </a:schemeClr>
            </a:duotone>
          </a:blip>
          <a:stretch/>
        </a:blipFill>
        <a:blipFill rotWithShape="1">
          <a:blip xmlns:r="http://schemas.openxmlformats.org/officeDocument/2006/relationships" r:embed="rId2">
            <a:duotone>
              <a:schemeClr val="phClr">
                <a:shade val="20000"/>
                <a:satMod val="200000"/>
              </a:schemeClr>
              <a:schemeClr val="phClr">
                <a:tint val="50000"/>
                <a:satMod val="1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Crepúsculo.thmx</Template>
  <TotalTime>3223</TotalTime>
  <Words>777</Words>
  <Application>Microsoft Office PowerPoint</Application>
  <PresentationFormat>On-screen Show (4:3)</PresentationFormat>
  <Paragraphs>150</Paragraphs>
  <Slides>20</Slides>
  <Notes>13</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Crepúsculo</vt:lpstr>
      <vt:lpstr>LA   INTEGRACIÓN  DE  LOS  SABERES:  UNA  VÍA  PARA  SALIR  DE  LA  ARROGANCIA DEL  RELATIVÍSMO</vt:lpstr>
      <vt:lpstr>Mi maestro</vt:lpstr>
      <vt:lpstr>   La vida es lo que hacemos de ella</vt:lpstr>
      <vt:lpstr>La decisión, protagonista de la vida</vt:lpstr>
      <vt:lpstr>“Soy el dueño de mi destino, soy el capitán de mi alma”</vt:lpstr>
      <vt:lpstr>Por ensayo y error aprendemos muchos muchas cosas…     </vt:lpstr>
      <vt:lpstr>Principio esencial y necesario:  REALISMO  </vt:lpstr>
      <vt:lpstr>La libertad NO es independiente </vt:lpstr>
      <vt:lpstr>SABIDURÍA    Saber lo que se quiere y lo que nos hace felices</vt:lpstr>
      <vt:lpstr>¿Cómo integrar la múltiple variedad de bienes en la decisión correcta? </vt:lpstr>
      <vt:lpstr>Planos unidos en la acción</vt:lpstr>
      <vt:lpstr>CLAVE:  La racionalidad</vt:lpstr>
      <vt:lpstr>Proceso toma de decisiones correcta</vt:lpstr>
      <vt:lpstr> La REGLA de la toma de decisiones correcta:  “el tercero incluido” </vt:lpstr>
      <vt:lpstr>    3 órdenes de valor interconectados e irreductibles entre sí:</vt:lpstr>
      <vt:lpstr>LIBERTAD: ¿Para qué?</vt:lpstr>
      <vt:lpstr>Lo que somos  depende de lo que hemos decidido ser</vt:lpstr>
      <vt:lpstr> PSEUDOMORALIDAD Racionalidad instrumental Relaciones competitivas Utilitarismo </vt:lpstr>
      <vt:lpstr> </vt:lpstr>
      <vt:lpstr>Los profesionales del SIGLO XXI</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 posible hablar de valores relevantes en el liderazgo?</dc:title>
  <dc:creator>WINDOWS 98</dc:creator>
  <cp:lastModifiedBy>Utilisateur Windows</cp:lastModifiedBy>
  <cp:revision>216</cp:revision>
  <cp:lastPrinted>1601-01-01T00:00:00Z</cp:lastPrinted>
  <dcterms:created xsi:type="dcterms:W3CDTF">2011-05-19T11:07:16Z</dcterms:created>
  <dcterms:modified xsi:type="dcterms:W3CDTF">2013-04-11T13:29:26Z</dcterms:modified>
</cp:coreProperties>
</file>